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0233600" cy="31089600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  <a:srgbClr val="CCCCCC"/>
    <a:srgbClr val="C0CCC9"/>
    <a:srgbClr val="E3E3E3"/>
    <a:srgbClr val="00387C"/>
    <a:srgbClr val="002655"/>
    <a:srgbClr val="2BB3A1"/>
    <a:srgbClr val="002756"/>
    <a:srgbClr val="060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9" d="100"/>
          <a:sy n="19" d="100"/>
        </p:scale>
        <p:origin x="1608" y="96"/>
      </p:cViewPr>
      <p:guideLst>
        <p:guide orient="horz" pos="9792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38686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696913"/>
            <a:ext cx="451167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0212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 rot="5400000">
            <a:off x="20429537" y="9983787"/>
            <a:ext cx="26530300" cy="9051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 rot="5400000">
            <a:off x="2249486" y="1008062"/>
            <a:ext cx="26530300" cy="270033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49400" indent="-635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3352800" indent="-495300" algn="l" rtl="0">
              <a:spcBef>
                <a:spcPts val="2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5156200" indent="-3429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7226300" indent="-4699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92900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97472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102044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106616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111188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012950" y="1244600"/>
            <a:ext cx="3620769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012950" y="7251700"/>
            <a:ext cx="36207698" cy="2052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49400" indent="-635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3352800" indent="-495300" algn="l" rtl="0">
              <a:spcBef>
                <a:spcPts val="2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5156200" indent="-3429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7226300" indent="-4699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92900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97472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102044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106616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111188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3017838" y="9658350"/>
            <a:ext cx="34197924" cy="6664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6035675" y="17618075"/>
            <a:ext cx="28162250" cy="79438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2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012950" y="1244600"/>
            <a:ext cx="3620769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 rot="5400000">
            <a:off x="9855200" y="-590549"/>
            <a:ext cx="20523200" cy="36207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49400" indent="-635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3352800" indent="-495300" algn="l" rtl="0">
              <a:spcBef>
                <a:spcPts val="2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5156200" indent="-3429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7226300" indent="-4699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92900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97472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102044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106616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1111885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7886700" y="21763037"/>
            <a:ext cx="24139526" cy="2568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pic" idx="2"/>
          </p:nvPr>
        </p:nvSpPr>
        <p:spPr>
          <a:xfrm>
            <a:off x="7886700" y="2778125"/>
            <a:ext cx="24139526" cy="18653124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886700" y="24331612"/>
            <a:ext cx="24139526" cy="3649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011363" y="1238250"/>
            <a:ext cx="13236575" cy="526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5730537" y="1238250"/>
            <a:ext cx="22491700" cy="26533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2011363" y="6505575"/>
            <a:ext cx="13236575" cy="21266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012950" y="1244600"/>
            <a:ext cx="3620769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011363" y="1244600"/>
            <a:ext cx="36210874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2011363" y="6959600"/>
            <a:ext cx="17776824" cy="2900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2011363" y="9859963"/>
            <a:ext cx="17776824" cy="17911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20437475" y="6959600"/>
            <a:ext cx="17784762" cy="2900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20437475" y="9859963"/>
            <a:ext cx="17784762" cy="17911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2012950" y="1244600"/>
            <a:ext cx="3620769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2012950" y="7251700"/>
            <a:ext cx="18027650" cy="2052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20193000" y="7251700"/>
            <a:ext cx="18027650" cy="2052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78175" y="19978687"/>
            <a:ext cx="34197924" cy="6173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78175" y="13177837"/>
            <a:ext cx="34197924" cy="68008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2012950" y="1244600"/>
            <a:ext cx="3620769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012950" y="7251700"/>
            <a:ext cx="36207698" cy="2052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49400" marR="0" indent="-63500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3352800" marR="0" indent="-495300" algn="l" rtl="0">
              <a:spcBef>
                <a:spcPts val="2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5156200" marR="0" indent="-34290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7226300" marR="0" indent="-46990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9290050" marR="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9747250" marR="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10204450" marR="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10661650" marR="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11118850" marR="0" indent="-476250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2012950" y="28314650"/>
            <a:ext cx="93852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13747750" y="28314650"/>
            <a:ext cx="127380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28835350" y="28314650"/>
            <a:ext cx="93852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49"/>
          <p:cNvSpPr txBox="1"/>
          <p:nvPr/>
        </p:nvSpPr>
        <p:spPr>
          <a:xfrm>
            <a:off x="30168849" y="0"/>
            <a:ext cx="10055100" cy="31079998"/>
          </a:xfrm>
          <a:prstGeom prst="rect">
            <a:avLst/>
          </a:prstGeom>
          <a:solidFill>
            <a:srgbClr val="D5D5D5"/>
          </a:solidFill>
          <a:ln w="9525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412800" tIns="206400" rIns="412800" bIns="206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0" y="0"/>
            <a:ext cx="10055100" cy="31079998"/>
          </a:xfrm>
          <a:prstGeom prst="rect">
            <a:avLst/>
          </a:prstGeom>
          <a:solidFill>
            <a:srgbClr val="D5D5D5"/>
          </a:solidFill>
          <a:ln w="9525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412800" tIns="206400" rIns="412800" bIns="206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10058400" y="0"/>
            <a:ext cx="20110449" cy="31080076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txBody>
          <a:bodyPr lIns="412800" tIns="206400" rIns="412800" bIns="206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00" b="0" i="0" u="none" strike="noStrike" cap="none" baseline="0" dirty="0">
              <a:solidFill>
                <a:srgbClr val="A5002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10629900" y="15381178"/>
            <a:ext cx="19126200" cy="5262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Space to list </a:t>
            </a:r>
            <a:r>
              <a:rPr lang="en-US" sz="8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goals,</a:t>
            </a:r>
            <a:r>
              <a:rPr lang="en-US" sz="8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who developed the program, how were patients identified, tools/resources used</a:t>
            </a:r>
            <a:endParaRPr lang="en-US" sz="8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30556200" y="3962400"/>
            <a:ext cx="9220200" cy="27117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FFCF06"/>
              </a:buClr>
              <a:buSzPct val="25000"/>
            </a:pPr>
            <a:r>
              <a:rPr lang="en-US" sz="7500" b="1" dirty="0" smtClean="0">
                <a:solidFill>
                  <a:srgbClr val="002756"/>
                </a:solidFill>
              </a:rPr>
              <a:t>Program Results/Outcomes</a:t>
            </a:r>
            <a:endParaRPr lang="en-US" sz="7500" b="1" dirty="0">
              <a:solidFill>
                <a:srgbClr val="002756"/>
              </a:solidFill>
            </a:endParaRPr>
          </a:p>
          <a:p>
            <a:pPr lvl="0">
              <a:buClr>
                <a:schemeClr val="dk1"/>
              </a:buClr>
            </a:pPr>
            <a:endParaRPr lang="en-US" sz="4000" dirty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4800" dirty="0">
                <a:solidFill>
                  <a:schemeClr val="tx1"/>
                </a:solidFill>
              </a:rPr>
              <a:t>Describe the results of  your process </a:t>
            </a:r>
            <a:r>
              <a:rPr lang="en-US" sz="4800" dirty="0" smtClean="0">
                <a:solidFill>
                  <a:schemeClr val="tx1"/>
                </a:solidFill>
              </a:rPr>
              <a:t>improvement/best practice implementation</a:t>
            </a:r>
          </a:p>
          <a:p>
            <a:pPr lvl="0">
              <a:buClr>
                <a:schemeClr val="lt1"/>
              </a:buClr>
              <a:buSzPct val="25000"/>
            </a:pPr>
            <a:endParaRPr lang="en-US" sz="4800" i="1" dirty="0">
              <a:solidFill>
                <a:schemeClr val="tx1"/>
              </a:solidFill>
            </a:endParaRPr>
          </a:p>
          <a:p>
            <a:pPr marL="685800" lvl="0" indent="-685800">
              <a:buSzPct val="100000"/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How was success measured?</a:t>
            </a:r>
          </a:p>
          <a:p>
            <a:pPr marL="685800" lvl="0" indent="-685800">
              <a:buSzPct val="100000"/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Summary </a:t>
            </a:r>
            <a:r>
              <a:rPr lang="en-US" sz="4800" dirty="0">
                <a:solidFill>
                  <a:schemeClr val="tx1"/>
                </a:solidFill>
              </a:rPr>
              <a:t>of the results.</a:t>
            </a:r>
          </a:p>
          <a:p>
            <a:pPr marL="685800" lvl="0" indent="-685800">
              <a:buSzPct val="100000"/>
              <a:buFont typeface="Arial"/>
              <a:buChar char="•"/>
            </a:pPr>
            <a:r>
              <a:rPr lang="en-US" sz="4800" dirty="0">
                <a:solidFill>
                  <a:schemeClr val="tx1"/>
                </a:solidFill>
              </a:rPr>
              <a:t>What is the impact?</a:t>
            </a:r>
          </a:p>
          <a:p>
            <a:pPr lvl="0">
              <a:buClr>
                <a:schemeClr val="dk1"/>
              </a:buClr>
            </a:pPr>
            <a:endParaRPr lang="en-US" sz="6000" dirty="0" smtClean="0">
              <a:solidFill>
                <a:schemeClr val="lt1"/>
              </a:solidFill>
            </a:endParaRPr>
          </a:p>
          <a:p>
            <a:pPr lvl="0">
              <a:buClr>
                <a:schemeClr val="dk1"/>
              </a:buClr>
            </a:pPr>
            <a:endParaRPr lang="en-US" sz="6000" dirty="0">
              <a:solidFill>
                <a:schemeClr val="lt1"/>
              </a:solidFill>
            </a:endParaRPr>
          </a:p>
          <a:p>
            <a:pPr lvl="0">
              <a:buClr>
                <a:schemeClr val="dk1"/>
              </a:buClr>
            </a:pPr>
            <a:endParaRPr lang="en-US" sz="6000" dirty="0">
              <a:solidFill>
                <a:schemeClr val="lt1"/>
              </a:solidFill>
            </a:endParaRPr>
          </a:p>
          <a:p>
            <a:pPr lvl="0">
              <a:buClr>
                <a:srgbClr val="FFCF06"/>
              </a:buClr>
              <a:buSzPct val="25000"/>
            </a:pPr>
            <a:r>
              <a:rPr lang="en-US" sz="7500" b="1" dirty="0" smtClean="0">
                <a:solidFill>
                  <a:srgbClr val="002756"/>
                </a:solidFill>
              </a:rPr>
              <a:t>Summary/Follow </a:t>
            </a:r>
            <a:r>
              <a:rPr lang="en-US" sz="7500" b="1" dirty="0">
                <a:solidFill>
                  <a:srgbClr val="002756"/>
                </a:solidFill>
              </a:rPr>
              <a:t>Up</a:t>
            </a:r>
          </a:p>
          <a:p>
            <a:pPr lvl="0">
              <a:buClr>
                <a:schemeClr val="dk1"/>
              </a:buClr>
            </a:pPr>
            <a:endParaRPr lang="en-US" sz="4000" i="1" dirty="0"/>
          </a:p>
          <a:p>
            <a:pPr lvl="0">
              <a:buClr>
                <a:schemeClr val="lt1"/>
              </a:buClr>
              <a:buSzPct val="25000"/>
            </a:pPr>
            <a:r>
              <a:rPr lang="en-US" sz="4800" dirty="0"/>
              <a:t>Describe ways this </a:t>
            </a:r>
            <a:r>
              <a:rPr lang="en-US" sz="4800" dirty="0" smtClean="0"/>
              <a:t>best practice/process improvement could be implemented </a:t>
            </a:r>
            <a:r>
              <a:rPr lang="en-US" sz="4800" dirty="0"/>
              <a:t>or shared beyond your </a:t>
            </a:r>
            <a:r>
              <a:rPr lang="en-US" sz="4800" dirty="0" smtClean="0"/>
              <a:t>PO.</a:t>
            </a:r>
            <a:endParaRPr lang="en-US" sz="4800" dirty="0"/>
          </a:p>
          <a:p>
            <a:pPr lvl="0">
              <a:buClr>
                <a:schemeClr val="dk1"/>
              </a:buClr>
            </a:pPr>
            <a:endParaRPr lang="en-US" sz="4800" dirty="0"/>
          </a:p>
          <a:p>
            <a:pPr marL="571500" lvl="0" indent="-571500">
              <a:buSzPct val="100000"/>
              <a:buFont typeface="Arial"/>
              <a:buChar char="•"/>
            </a:pPr>
            <a:r>
              <a:rPr lang="en-US" sz="4800" dirty="0" smtClean="0"/>
              <a:t>Why this work matters</a:t>
            </a:r>
          </a:p>
          <a:p>
            <a:pPr marL="571500" lvl="0" indent="-571500">
              <a:buSzPct val="100000"/>
              <a:buFont typeface="Arial"/>
              <a:buChar char="•"/>
            </a:pPr>
            <a:r>
              <a:rPr lang="en-US" sz="4800" dirty="0" smtClean="0"/>
              <a:t>Possible </a:t>
            </a:r>
            <a:r>
              <a:rPr lang="en-US" sz="4800" dirty="0"/>
              <a:t>ways to develop the method or idea further to reach beyond its current use.</a:t>
            </a:r>
          </a:p>
          <a:p>
            <a:pPr marL="571500" lvl="0" indent="-571500">
              <a:buSzPct val="100000"/>
              <a:buFont typeface="Arial"/>
              <a:buChar char="•"/>
            </a:pPr>
            <a:r>
              <a:rPr lang="en-US" sz="4800" dirty="0"/>
              <a:t>A timeline of planned activities.</a:t>
            </a:r>
          </a:p>
          <a:p>
            <a:pPr lvl="0">
              <a:buClr>
                <a:schemeClr val="dk1"/>
              </a:buClr>
            </a:pPr>
            <a:endParaRPr lang="en-US" sz="4000" dirty="0"/>
          </a:p>
          <a:p>
            <a:pPr lvl="0">
              <a:buClr>
                <a:schemeClr val="dk1"/>
              </a:buClr>
            </a:pPr>
            <a:endParaRPr lang="en-US" sz="4000" dirty="0">
              <a:solidFill>
                <a:schemeClr val="lt1"/>
              </a:solidFill>
            </a:endParaRPr>
          </a:p>
          <a:p>
            <a:pPr lvl="0">
              <a:buClr>
                <a:schemeClr val="dk1"/>
              </a:buClr>
            </a:pPr>
            <a:r>
              <a:rPr lang="en-US" sz="4000" dirty="0" smtClean="0">
                <a:solidFill>
                  <a:schemeClr val="lt1"/>
                </a:solidFill>
              </a:rPr>
              <a:t>			</a:t>
            </a:r>
            <a:endParaRPr lang="en-US" sz="4000" b="1" i="1" dirty="0"/>
          </a:p>
        </p:txBody>
      </p:sp>
      <p:sp>
        <p:nvSpPr>
          <p:cNvPr id="54" name="Shape 54"/>
          <p:cNvSpPr txBox="1"/>
          <p:nvPr/>
        </p:nvSpPr>
        <p:spPr>
          <a:xfrm>
            <a:off x="533400" y="3962400"/>
            <a:ext cx="9067799" cy="2322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FFCF06"/>
              </a:buClr>
              <a:buSzPct val="25000"/>
            </a:pPr>
            <a:r>
              <a:rPr lang="en-US" sz="7500" b="1" dirty="0" smtClean="0">
                <a:solidFill>
                  <a:srgbClr val="002655"/>
                </a:solidFill>
              </a:rPr>
              <a:t>Executive Summary</a:t>
            </a:r>
            <a:endParaRPr lang="en-US" sz="8000" dirty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endParaRPr lang="en-US" sz="4000" dirty="0" smtClean="0">
              <a:solidFill>
                <a:schemeClr val="tx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4800" dirty="0" smtClean="0">
                <a:solidFill>
                  <a:schemeClr val="tx1"/>
                </a:solidFill>
              </a:rPr>
              <a:t>Explain </a:t>
            </a:r>
            <a:r>
              <a:rPr lang="en-US" sz="4800" dirty="0">
                <a:solidFill>
                  <a:schemeClr val="tx1"/>
                </a:solidFill>
              </a:rPr>
              <a:t>the original need, challenge, or opportunity you addressed.</a:t>
            </a:r>
          </a:p>
          <a:p>
            <a:pPr lvl="0">
              <a:buClr>
                <a:schemeClr val="dk1"/>
              </a:buClr>
            </a:pPr>
            <a:endParaRPr lang="en-US" sz="4000" dirty="0">
              <a:solidFill>
                <a:schemeClr val="tx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endParaRPr lang="en-US" sz="4500" i="1" dirty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endParaRPr lang="en-US" sz="4500" i="1" dirty="0" smtClean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endParaRPr lang="en-US" sz="4500" i="1" dirty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endParaRPr lang="en-US" sz="4500" i="1" dirty="0" smtClean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endParaRPr lang="en-US" sz="4500" i="1" dirty="0" smtClean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7500" b="1" dirty="0" smtClean="0">
                <a:solidFill>
                  <a:srgbClr val="002756"/>
                </a:solidFill>
              </a:rPr>
              <a:t>Improvement </a:t>
            </a:r>
            <a:br>
              <a:rPr lang="en-US" sz="7500" b="1" dirty="0" smtClean="0">
                <a:solidFill>
                  <a:srgbClr val="002756"/>
                </a:solidFill>
              </a:rPr>
            </a:br>
            <a:r>
              <a:rPr lang="en-US" sz="5500" b="1" dirty="0" smtClean="0">
                <a:solidFill>
                  <a:srgbClr val="002756"/>
                </a:solidFill>
              </a:rPr>
              <a:t>(</a:t>
            </a:r>
            <a:r>
              <a:rPr lang="en-US" sz="5500" b="1" dirty="0">
                <a:solidFill>
                  <a:srgbClr val="002756"/>
                </a:solidFill>
              </a:rPr>
              <a:t>or More Problem Text</a:t>
            </a:r>
            <a:r>
              <a:rPr lang="en-US" sz="5500" b="1" dirty="0" smtClean="0">
                <a:solidFill>
                  <a:srgbClr val="002756"/>
                </a:solidFill>
              </a:rPr>
              <a:t>)</a:t>
            </a:r>
            <a:endParaRPr lang="en-US" sz="8000" dirty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endParaRPr lang="en-US" sz="4000" dirty="0" smtClean="0">
              <a:solidFill>
                <a:schemeClr val="tx1"/>
              </a:solidFill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4800" dirty="0" smtClean="0">
                <a:solidFill>
                  <a:schemeClr val="tx1"/>
                </a:solidFill>
              </a:rPr>
              <a:t>Describe the best </a:t>
            </a:r>
            <a:r>
              <a:rPr lang="en-US" sz="4800" dirty="0">
                <a:solidFill>
                  <a:schemeClr val="tx1"/>
                </a:solidFill>
              </a:rPr>
              <a:t>practice you developed or implemented.</a:t>
            </a:r>
          </a:p>
          <a:p>
            <a:pPr marL="685800" lvl="0" indent="-685800">
              <a:buClr>
                <a:schemeClr val="tx1"/>
              </a:buClr>
              <a:buFont typeface="Arial"/>
              <a:buChar char="•"/>
            </a:pPr>
            <a:endParaRPr lang="en-US" sz="4800" dirty="0">
              <a:solidFill>
                <a:schemeClr val="tx1"/>
              </a:solidFill>
            </a:endParaRPr>
          </a:p>
          <a:p>
            <a:pPr marL="685800" lvl="0" indent="-685800"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What </a:t>
            </a:r>
            <a:r>
              <a:rPr lang="en-US" sz="4800" dirty="0">
                <a:solidFill>
                  <a:schemeClr val="tx1"/>
                </a:solidFill>
              </a:rPr>
              <a:t>processes were improved?</a:t>
            </a:r>
          </a:p>
          <a:p>
            <a:pPr marL="685800" lvl="0" indent="-685800"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What </a:t>
            </a:r>
            <a:r>
              <a:rPr lang="en-US" sz="4800" dirty="0">
                <a:solidFill>
                  <a:schemeClr val="tx1"/>
                </a:solidFill>
              </a:rPr>
              <a:t>changes were made</a:t>
            </a:r>
            <a:r>
              <a:rPr lang="en-US" sz="4800" dirty="0" smtClean="0">
                <a:solidFill>
                  <a:schemeClr val="tx1"/>
                </a:solidFill>
              </a:rPr>
              <a:t>?</a:t>
            </a:r>
          </a:p>
          <a:p>
            <a:pPr marL="685800" lvl="0" indent="-685800"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What tools were developed?</a:t>
            </a:r>
          </a:p>
          <a:p>
            <a:pPr marL="685800" lvl="0" indent="-685800"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4800" dirty="0" smtClean="0">
                <a:solidFill>
                  <a:schemeClr val="tx1"/>
                </a:solidFill>
              </a:rPr>
              <a:t>Why this work matters</a:t>
            </a:r>
            <a:endParaRPr lang="en-US" sz="4800" dirty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</a:pPr>
            <a:endParaRPr lang="en-US" sz="4000" dirty="0">
              <a:solidFill>
                <a:schemeClr val="tx1"/>
              </a:solidFill>
            </a:endParaRPr>
          </a:p>
          <a:p>
            <a:pPr lvl="0"/>
            <a:endParaRPr lang="en-US" sz="4500" i="1" dirty="0">
              <a:solidFill>
                <a:schemeClr val="lt1"/>
              </a:solidFill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10512300" y="4261414"/>
            <a:ext cx="19354800" cy="4169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02046"/>
              </a:buClr>
              <a:buSzPct val="25000"/>
              <a:buFont typeface="Arial"/>
              <a:buNone/>
            </a:pPr>
            <a:r>
              <a:rPr lang="en-US" sz="8000" b="1" i="0" u="none" strike="noStrike" cap="none" baseline="0" dirty="0" smtClean="0">
                <a:solidFill>
                  <a:srgbClr val="002655"/>
                </a:solidFill>
                <a:latin typeface="Arial"/>
                <a:ea typeface="Arial"/>
                <a:cs typeface="Arial"/>
                <a:sym typeface="Arial"/>
              </a:rPr>
              <a:t>Title of Submission</a:t>
            </a:r>
            <a:endParaRPr lang="en-US" sz="8000" b="1" i="0" u="none" strike="noStrike" cap="none" baseline="0" dirty="0">
              <a:solidFill>
                <a:srgbClr val="00265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14505429" y="9897344"/>
            <a:ext cx="10803637" cy="40172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US" sz="4500" b="0" i="0" u="none" strike="noStrike" cap="none" baseline="0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US" sz="45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US" sz="4500" b="0" i="0" u="none" strike="noStrike" cap="none" baseline="0" dirty="0" smtClean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500" b="0" i="0" u="none" strike="noStrike" cap="none" baseline="0" dirty="0" smtClean="0">
                <a:latin typeface="Arial"/>
                <a:ea typeface="Arial"/>
                <a:cs typeface="Arial"/>
                <a:sym typeface="Arial"/>
              </a:rPr>
              <a:t>Optional picture/image </a:t>
            </a:r>
            <a:r>
              <a:rPr lang="en-US" sz="45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space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10515600" y="6661715"/>
            <a:ext cx="19354800" cy="17690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75000"/>
              </a:lnSpc>
              <a:buClr>
                <a:srgbClr val="002046"/>
              </a:buClr>
              <a:buSzPct val="25000"/>
            </a:pPr>
            <a:r>
              <a:rPr lang="en-US" sz="7500" b="1" smtClean="0">
                <a:solidFill>
                  <a:srgbClr val="2BB3A1"/>
                </a:solidFill>
              </a:rPr>
              <a:t>Category</a:t>
            </a:r>
            <a:endParaRPr lang="en-US" sz="7500" b="1" i="0" u="none" strike="noStrike" cap="none" baseline="0" dirty="0">
              <a:solidFill>
                <a:srgbClr val="2BB3A1"/>
              </a:solidFill>
              <a:sym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607000" y="25676352"/>
            <a:ext cx="8236712" cy="469244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Picture/image of </a:t>
            </a:r>
            <a:br>
              <a:rPr lang="en-US" sz="4500" dirty="0" smtClean="0">
                <a:solidFill>
                  <a:schemeClr val="tx1"/>
                </a:solidFill>
              </a:rPr>
            </a:br>
            <a:r>
              <a:rPr lang="en-US" sz="4500" dirty="0" smtClean="0">
                <a:solidFill>
                  <a:schemeClr val="tx1"/>
                </a:solidFill>
              </a:rPr>
              <a:t>creator or team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29900" y="21112671"/>
            <a:ext cx="9232900" cy="92561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Additional Text Space 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408898" y="21112671"/>
            <a:ext cx="9232900" cy="92561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Additional Text Space 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058400" y="1574800"/>
            <a:ext cx="20110449" cy="1682876"/>
          </a:xfrm>
          <a:prstGeom prst="rect">
            <a:avLst/>
          </a:prstGeom>
          <a:solidFill>
            <a:srgbClr val="2BB3A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0168848" y="1574800"/>
            <a:ext cx="10064751" cy="1682875"/>
          </a:xfrm>
          <a:prstGeom prst="rect">
            <a:avLst/>
          </a:prstGeom>
          <a:solidFill>
            <a:srgbClr val="0026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hape 56"/>
          <p:cNvSpPr txBox="1"/>
          <p:nvPr/>
        </p:nvSpPr>
        <p:spPr>
          <a:xfrm>
            <a:off x="30607000" y="1927028"/>
            <a:ext cx="9220200" cy="101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Other Logo if Desired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" y="762000"/>
            <a:ext cx="10055100" cy="812800"/>
          </a:xfrm>
          <a:prstGeom prst="rect">
            <a:avLst/>
          </a:prstGeom>
          <a:solidFill>
            <a:srgbClr val="2BB3A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168848" y="762000"/>
            <a:ext cx="10055100" cy="812800"/>
          </a:xfrm>
          <a:prstGeom prst="rect">
            <a:avLst/>
          </a:prstGeom>
          <a:solidFill>
            <a:srgbClr val="2BB3A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-387351" y="1560421"/>
            <a:ext cx="10064751" cy="1682875"/>
          </a:xfrm>
          <a:prstGeom prst="rect">
            <a:avLst/>
          </a:prstGeom>
          <a:solidFill>
            <a:srgbClr val="00265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PO Name and Logo</a:t>
            </a:r>
            <a:endParaRPr lang="en-US" sz="6000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124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Tahoma</vt:lpstr>
      <vt:lpstr>Wingdings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Geyer, Julie</dc:creator>
  <cp:lastModifiedBy>West, Lindsay</cp:lastModifiedBy>
  <cp:revision>17</cp:revision>
  <dcterms:modified xsi:type="dcterms:W3CDTF">2019-11-18T17:04:32Z</dcterms:modified>
</cp:coreProperties>
</file>