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22"/>
  </p:notesMasterIdLst>
  <p:sldIdLst>
    <p:sldId id="256" r:id="rId2"/>
    <p:sldId id="289" r:id="rId3"/>
    <p:sldId id="290" r:id="rId4"/>
    <p:sldId id="291" r:id="rId5"/>
    <p:sldId id="292" r:id="rId6"/>
    <p:sldId id="270" r:id="rId7"/>
    <p:sldId id="293" r:id="rId8"/>
    <p:sldId id="294" r:id="rId9"/>
    <p:sldId id="295" r:id="rId10"/>
    <p:sldId id="296" r:id="rId11"/>
    <p:sldId id="297" r:id="rId12"/>
    <p:sldId id="274" r:id="rId13"/>
    <p:sldId id="298" r:id="rId14"/>
    <p:sldId id="276" r:id="rId15"/>
    <p:sldId id="277" r:id="rId16"/>
    <p:sldId id="299" r:id="rId17"/>
    <p:sldId id="280" r:id="rId18"/>
    <p:sldId id="279" r:id="rId19"/>
    <p:sldId id="281"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 Karen" initials="GK" lastIdx="28" clrIdx="0">
    <p:extLst>
      <p:ext uri="{19B8F6BF-5375-455C-9EA6-DF929625EA0E}">
        <p15:presenceInfo xmlns:p15="http://schemas.microsoft.com/office/powerpoint/2012/main" userId="S::kgalldmc@med.umich.edu::2ab1e1ae-5258-48ce-b35f-7d7033b103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E"/>
    <a:srgbClr val="1BA0BB"/>
    <a:srgbClr val="EAEAEA"/>
    <a:srgbClr val="135D7A"/>
    <a:srgbClr val="0F4C75"/>
    <a:srgbClr val="142850"/>
    <a:srgbClr val="28C1E0"/>
    <a:srgbClr val="F4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592" autoAdjust="0"/>
    <p:restoredTop sz="94558" autoAdjust="0"/>
  </p:normalViewPr>
  <p:slideViewPr>
    <p:cSldViewPr snapToGrid="0">
      <p:cViewPr varScale="1">
        <p:scale>
          <a:sx n="120" d="100"/>
          <a:sy n="120" d="100"/>
        </p:scale>
        <p:origin x="540"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9F7D9-89AC-457A-BEE7-51A2C9CC222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FB2B2BD-F90D-48D7-95BE-10322EDB79E4}">
      <dgm:prSet/>
      <dgm:spPr>
        <a:solidFill>
          <a:srgbClr val="135D7A"/>
        </a:solidFill>
      </dgm:spPr>
      <dgm:t>
        <a:bodyPr/>
        <a:lstStyle/>
        <a:p>
          <a:r>
            <a:rPr lang="en-US"/>
            <a:t>Michigan law </a:t>
          </a:r>
        </a:p>
      </dgm:t>
    </dgm:pt>
    <dgm:pt modelId="{4C1184D7-DD20-4024-8A3D-6891603D2C3F}" type="parTrans" cxnId="{981163EB-2987-42A7-9452-D47895BB7E31}">
      <dgm:prSet/>
      <dgm:spPr/>
      <dgm:t>
        <a:bodyPr/>
        <a:lstStyle/>
        <a:p>
          <a:endParaRPr lang="en-US"/>
        </a:p>
      </dgm:t>
    </dgm:pt>
    <dgm:pt modelId="{CBEB7F54-505C-4E40-892D-2B0FF91D5FFB}" type="sibTrans" cxnId="{981163EB-2987-42A7-9452-D47895BB7E31}">
      <dgm:prSet/>
      <dgm:spPr/>
      <dgm:t>
        <a:bodyPr/>
        <a:lstStyle/>
        <a:p>
          <a:endParaRPr lang="en-US"/>
        </a:p>
      </dgm:t>
    </dgm:pt>
    <dgm:pt modelId="{004B75A3-3053-41AB-92F9-24145AB080E2}">
      <dgm:prSet/>
      <dgm:spPr/>
      <dgm:t>
        <a:bodyPr/>
        <a:lstStyle/>
        <a:p>
          <a:r>
            <a:rPr lang="en-US"/>
            <a:t>Silent on needing parental consent to have private conversations with a minor. </a:t>
          </a:r>
        </a:p>
      </dgm:t>
    </dgm:pt>
    <dgm:pt modelId="{854F6A17-E38F-4DCE-B864-5D29F56E1F7E}" type="parTrans" cxnId="{760F677A-A450-4535-97DC-BD297AC077E4}">
      <dgm:prSet/>
      <dgm:spPr/>
      <dgm:t>
        <a:bodyPr/>
        <a:lstStyle/>
        <a:p>
          <a:endParaRPr lang="en-US"/>
        </a:p>
      </dgm:t>
    </dgm:pt>
    <dgm:pt modelId="{55E19A74-F93D-43C0-A8E6-56710236AF61}" type="sibTrans" cxnId="{760F677A-A450-4535-97DC-BD297AC077E4}">
      <dgm:prSet/>
      <dgm:spPr/>
      <dgm:t>
        <a:bodyPr/>
        <a:lstStyle/>
        <a:p>
          <a:endParaRPr lang="en-US"/>
        </a:p>
      </dgm:t>
    </dgm:pt>
    <dgm:pt modelId="{CB9C48F8-BF38-4F4B-9D5D-C498F5B71BD4}">
      <dgm:prSet/>
      <dgm:spPr>
        <a:solidFill>
          <a:srgbClr val="135D7A"/>
        </a:solidFill>
      </dgm:spPr>
      <dgm:t>
        <a:bodyPr/>
        <a:lstStyle/>
        <a:p>
          <a:r>
            <a:rPr lang="en-US"/>
            <a:t>Per Michigan Minor Consent Law: </a:t>
          </a:r>
        </a:p>
      </dgm:t>
    </dgm:pt>
    <dgm:pt modelId="{384492DA-4069-4574-A3D0-3700E52C4D8A}" type="parTrans" cxnId="{961A4DFA-ECC2-4BB6-820D-1C4CBB507D33}">
      <dgm:prSet/>
      <dgm:spPr/>
      <dgm:t>
        <a:bodyPr/>
        <a:lstStyle/>
        <a:p>
          <a:endParaRPr lang="en-US"/>
        </a:p>
      </dgm:t>
    </dgm:pt>
    <dgm:pt modelId="{9566B0CA-0409-4B06-A2EF-28A320E0A294}" type="sibTrans" cxnId="{961A4DFA-ECC2-4BB6-820D-1C4CBB507D33}">
      <dgm:prSet/>
      <dgm:spPr/>
      <dgm:t>
        <a:bodyPr/>
        <a:lstStyle/>
        <a:p>
          <a:endParaRPr lang="en-US"/>
        </a:p>
      </dgm:t>
    </dgm:pt>
    <dgm:pt modelId="{C649828E-0480-473C-8289-20B298C1E2CE}">
      <dgm:prSet custT="1"/>
      <dgm:spPr/>
      <dgm:t>
        <a:bodyPr/>
        <a:lstStyle/>
        <a:p>
          <a:r>
            <a:rPr lang="en-US" sz="1400" dirty="0"/>
            <a:t>Parental consent is not required for services related to the following:</a:t>
          </a:r>
        </a:p>
      </dgm:t>
    </dgm:pt>
    <dgm:pt modelId="{8CA94414-13F4-4987-B3B7-EC03B9D2007C}" type="parTrans" cxnId="{7C1CA6BD-B7A0-4973-9E19-A4A6BFE218E6}">
      <dgm:prSet/>
      <dgm:spPr/>
      <dgm:t>
        <a:bodyPr/>
        <a:lstStyle/>
        <a:p>
          <a:endParaRPr lang="en-US"/>
        </a:p>
      </dgm:t>
    </dgm:pt>
    <dgm:pt modelId="{80A1B6CF-B0D3-4013-8313-FCFF9603B5CF}" type="sibTrans" cxnId="{7C1CA6BD-B7A0-4973-9E19-A4A6BFE218E6}">
      <dgm:prSet/>
      <dgm:spPr/>
      <dgm:t>
        <a:bodyPr/>
        <a:lstStyle/>
        <a:p>
          <a:endParaRPr lang="en-US"/>
        </a:p>
      </dgm:t>
    </dgm:pt>
    <dgm:pt modelId="{9988B0F0-1901-49C0-88D1-8D402447F9D0}">
      <dgm:prSet custT="1"/>
      <dgm:spPr/>
      <dgm:t>
        <a:bodyPr/>
        <a:lstStyle/>
        <a:p>
          <a:r>
            <a:rPr lang="en-US" sz="1400" dirty="0"/>
            <a:t>pregnancy/prenatal care; </a:t>
          </a:r>
        </a:p>
      </dgm:t>
    </dgm:pt>
    <dgm:pt modelId="{8AF97BC4-B9D3-44A7-9820-8B6A3C93ED91}" type="parTrans" cxnId="{02761DC6-0DF9-43AC-AEE0-DC3AD3FB3CF3}">
      <dgm:prSet/>
      <dgm:spPr/>
      <dgm:t>
        <a:bodyPr/>
        <a:lstStyle/>
        <a:p>
          <a:endParaRPr lang="en-US"/>
        </a:p>
      </dgm:t>
    </dgm:pt>
    <dgm:pt modelId="{A83B96B0-DFE1-42EB-8DD0-FEA95720A2CE}" type="sibTrans" cxnId="{02761DC6-0DF9-43AC-AEE0-DC3AD3FB3CF3}">
      <dgm:prSet/>
      <dgm:spPr/>
      <dgm:t>
        <a:bodyPr/>
        <a:lstStyle/>
        <a:p>
          <a:endParaRPr lang="en-US"/>
        </a:p>
      </dgm:t>
    </dgm:pt>
    <dgm:pt modelId="{F7E8C45F-B688-4D62-9BEA-3CC7FFEE4D98}">
      <dgm:prSet custT="1"/>
      <dgm:spPr/>
      <dgm:t>
        <a:bodyPr/>
        <a:lstStyle/>
        <a:p>
          <a:r>
            <a:rPr lang="en-US" sz="1400" dirty="0"/>
            <a:t>HIV/STI care (mental health treatment</a:t>
          </a:r>
        </a:p>
      </dgm:t>
    </dgm:pt>
    <dgm:pt modelId="{FEC85073-B4DD-4FC3-AA3C-41054EE3D57A}" type="parTrans" cxnId="{4D8357DB-03D2-45DD-BACF-2387A425FD40}">
      <dgm:prSet/>
      <dgm:spPr/>
      <dgm:t>
        <a:bodyPr/>
        <a:lstStyle/>
        <a:p>
          <a:endParaRPr lang="en-US"/>
        </a:p>
      </dgm:t>
    </dgm:pt>
    <dgm:pt modelId="{E3B926C6-5B44-4419-A708-2A239ADD8AF1}" type="sibTrans" cxnId="{4D8357DB-03D2-45DD-BACF-2387A425FD40}">
      <dgm:prSet/>
      <dgm:spPr/>
      <dgm:t>
        <a:bodyPr/>
        <a:lstStyle/>
        <a:p>
          <a:endParaRPr lang="en-US"/>
        </a:p>
      </dgm:t>
    </dgm:pt>
    <dgm:pt modelId="{8E588DA1-BB2D-445B-AC17-C0AB50F306FC}">
      <dgm:prSet custT="1"/>
      <dgm:spPr/>
      <dgm:t>
        <a:bodyPr/>
        <a:lstStyle/>
        <a:p>
          <a:r>
            <a:rPr lang="en-US" sz="1400" dirty="0"/>
            <a:t>substance abuse treatment</a:t>
          </a:r>
        </a:p>
      </dgm:t>
    </dgm:pt>
    <dgm:pt modelId="{A13FEB64-FA10-4155-92F5-17033BD49F9F}" type="parTrans" cxnId="{7601D872-7F13-4B1A-B67D-B1B7180C6D3E}">
      <dgm:prSet/>
      <dgm:spPr/>
      <dgm:t>
        <a:bodyPr/>
        <a:lstStyle/>
        <a:p>
          <a:endParaRPr lang="en-US"/>
        </a:p>
      </dgm:t>
    </dgm:pt>
    <dgm:pt modelId="{20CD5DE7-A82A-442B-AE2B-D51BA48E4FD2}" type="sibTrans" cxnId="{7601D872-7F13-4B1A-B67D-B1B7180C6D3E}">
      <dgm:prSet/>
      <dgm:spPr/>
      <dgm:t>
        <a:bodyPr/>
        <a:lstStyle/>
        <a:p>
          <a:endParaRPr lang="en-US"/>
        </a:p>
      </dgm:t>
    </dgm:pt>
    <dgm:pt modelId="{BFB560A3-8A2D-4AA7-9F65-2180C986B19B}">
      <dgm:prSet/>
      <dgm:spPr>
        <a:solidFill>
          <a:srgbClr val="135D7A"/>
        </a:solidFill>
      </dgm:spPr>
      <dgm:t>
        <a:bodyPr/>
        <a:lstStyle/>
        <a:p>
          <a:r>
            <a:rPr lang="en-US"/>
            <a:t>The American Medical Association</a:t>
          </a:r>
        </a:p>
      </dgm:t>
    </dgm:pt>
    <dgm:pt modelId="{B3B0BD4B-9753-4E10-81B8-F1A1A0183AF4}" type="parTrans" cxnId="{DC532264-A8C1-4DCC-A536-94D3DEF29155}">
      <dgm:prSet/>
      <dgm:spPr/>
      <dgm:t>
        <a:bodyPr/>
        <a:lstStyle/>
        <a:p>
          <a:endParaRPr lang="en-US"/>
        </a:p>
      </dgm:t>
    </dgm:pt>
    <dgm:pt modelId="{279A0FC2-ECF7-4AEB-8387-726F5065A35C}" type="sibTrans" cxnId="{DC532264-A8C1-4DCC-A536-94D3DEF29155}">
      <dgm:prSet/>
      <dgm:spPr/>
      <dgm:t>
        <a:bodyPr/>
        <a:lstStyle/>
        <a:p>
          <a:endParaRPr lang="en-US"/>
        </a:p>
      </dgm:t>
    </dgm:pt>
    <dgm:pt modelId="{A7D39ACF-169A-4239-8709-E3728EF77F1A}">
      <dgm:prSet custT="1"/>
      <dgm:spPr/>
      <dgm:t>
        <a:bodyPr/>
        <a:lstStyle/>
        <a:p>
          <a:r>
            <a:rPr lang="en-US" sz="1400" dirty="0"/>
            <a:t>implicitly permits such conversations without parental consent. </a:t>
          </a:r>
        </a:p>
      </dgm:t>
    </dgm:pt>
    <dgm:pt modelId="{5AA0F5F6-042C-434C-908E-BDFCC0F94FFB}" type="parTrans" cxnId="{81F6298B-01FC-4C9F-9D3D-D95F891F7839}">
      <dgm:prSet/>
      <dgm:spPr/>
      <dgm:t>
        <a:bodyPr/>
        <a:lstStyle/>
        <a:p>
          <a:endParaRPr lang="en-US"/>
        </a:p>
      </dgm:t>
    </dgm:pt>
    <dgm:pt modelId="{546F7A1C-FF9B-4A21-9EB8-B2C2106D2021}" type="sibTrans" cxnId="{81F6298B-01FC-4C9F-9D3D-D95F891F7839}">
      <dgm:prSet/>
      <dgm:spPr/>
      <dgm:t>
        <a:bodyPr/>
        <a:lstStyle/>
        <a:p>
          <a:endParaRPr lang="en-US"/>
        </a:p>
      </dgm:t>
    </dgm:pt>
    <dgm:pt modelId="{1DA994BD-1FFF-4DA5-A568-F754B32BAD50}">
      <dgm:prSet/>
      <dgm:spPr>
        <a:solidFill>
          <a:srgbClr val="135D7A"/>
        </a:solidFill>
      </dgm:spPr>
      <dgm:t>
        <a:bodyPr/>
        <a:lstStyle/>
        <a:p>
          <a:r>
            <a:rPr lang="en-US"/>
            <a:t>The code of medical ethics opinion 2.2.2 </a:t>
          </a:r>
        </a:p>
      </dgm:t>
    </dgm:pt>
    <dgm:pt modelId="{7BD4A0A5-A683-4FF7-BA8E-2658AA641C12}" type="parTrans" cxnId="{34254537-CC98-4977-947B-499C43849B7C}">
      <dgm:prSet/>
      <dgm:spPr/>
      <dgm:t>
        <a:bodyPr/>
        <a:lstStyle/>
        <a:p>
          <a:endParaRPr lang="en-US"/>
        </a:p>
      </dgm:t>
    </dgm:pt>
    <dgm:pt modelId="{2194C187-DB6C-4DD1-B046-058F73D38348}" type="sibTrans" cxnId="{34254537-CC98-4977-947B-499C43849B7C}">
      <dgm:prSet/>
      <dgm:spPr/>
      <dgm:t>
        <a:bodyPr/>
        <a:lstStyle/>
        <a:p>
          <a:endParaRPr lang="en-US"/>
        </a:p>
      </dgm:t>
    </dgm:pt>
    <dgm:pt modelId="{80915F3F-095E-4974-A3F7-01309DCE63DB}">
      <dgm:prSet custT="1"/>
      <dgm:spPr/>
      <dgm:t>
        <a:bodyPr/>
        <a:lstStyle/>
        <a:p>
          <a:r>
            <a:rPr lang="en-US" sz="1400" dirty="0"/>
            <a:t>Implies that you do not need parental consent to converse with a minor patient in private </a:t>
          </a:r>
        </a:p>
      </dgm:t>
    </dgm:pt>
    <dgm:pt modelId="{35EBC668-AA12-4D54-B59A-FC3CABA78F38}" type="parTrans" cxnId="{FC51D0E1-B252-412D-9BC3-9D164EF8EE43}">
      <dgm:prSet/>
      <dgm:spPr/>
      <dgm:t>
        <a:bodyPr/>
        <a:lstStyle/>
        <a:p>
          <a:endParaRPr lang="en-US"/>
        </a:p>
      </dgm:t>
    </dgm:pt>
    <dgm:pt modelId="{2998270E-C989-48C1-BDF7-492F1F9482D2}" type="sibTrans" cxnId="{FC51D0E1-B252-412D-9BC3-9D164EF8EE43}">
      <dgm:prSet/>
      <dgm:spPr/>
      <dgm:t>
        <a:bodyPr/>
        <a:lstStyle/>
        <a:p>
          <a:endParaRPr lang="en-US"/>
        </a:p>
      </dgm:t>
    </dgm:pt>
    <dgm:pt modelId="{D9BD4D92-8D9D-4EFF-9736-A7F04B966477}">
      <dgm:prSet custT="1"/>
      <dgm:spPr/>
      <dgm:t>
        <a:bodyPr/>
        <a:lstStyle/>
        <a:p>
          <a:r>
            <a:rPr lang="en-US" sz="1400" dirty="0"/>
            <a:t>Parental consent is only needed in order to actually provide medical care.</a:t>
          </a:r>
        </a:p>
      </dgm:t>
    </dgm:pt>
    <dgm:pt modelId="{4125264A-8C4E-48F5-AAAF-8549E3118991}" type="parTrans" cxnId="{80D1EA28-9AA0-4D50-860C-5914EE55C049}">
      <dgm:prSet/>
      <dgm:spPr/>
      <dgm:t>
        <a:bodyPr/>
        <a:lstStyle/>
        <a:p>
          <a:endParaRPr lang="en-US"/>
        </a:p>
      </dgm:t>
    </dgm:pt>
    <dgm:pt modelId="{E590B559-AF72-46BE-AF80-DD4E7226F62F}" type="sibTrans" cxnId="{80D1EA28-9AA0-4D50-860C-5914EE55C049}">
      <dgm:prSet/>
      <dgm:spPr/>
      <dgm:t>
        <a:bodyPr/>
        <a:lstStyle/>
        <a:p>
          <a:endParaRPr lang="en-US"/>
        </a:p>
      </dgm:t>
    </dgm:pt>
    <dgm:pt modelId="{EBF983B4-6C63-4D56-B0A0-B6C6125448EC}" type="pres">
      <dgm:prSet presAssocID="{4299F7D9-89AC-457A-BEE7-51A2C9CC2227}" presName="diagram" presStyleCnt="0">
        <dgm:presLayoutVars>
          <dgm:chPref val="1"/>
          <dgm:dir/>
          <dgm:animOne val="branch"/>
          <dgm:animLvl val="lvl"/>
          <dgm:resizeHandles/>
        </dgm:presLayoutVars>
      </dgm:prSet>
      <dgm:spPr/>
    </dgm:pt>
    <dgm:pt modelId="{D304DB5B-4D6B-43DC-8397-A7CD2AC85683}" type="pres">
      <dgm:prSet presAssocID="{5FB2B2BD-F90D-48D7-95BE-10322EDB79E4}" presName="root" presStyleCnt="0"/>
      <dgm:spPr/>
    </dgm:pt>
    <dgm:pt modelId="{86C1677C-FF3D-4A20-91F6-A207CBA314D5}" type="pres">
      <dgm:prSet presAssocID="{5FB2B2BD-F90D-48D7-95BE-10322EDB79E4}" presName="rootComposite" presStyleCnt="0"/>
      <dgm:spPr/>
    </dgm:pt>
    <dgm:pt modelId="{99BD1F0E-7894-468D-BB71-5FE00A914D00}" type="pres">
      <dgm:prSet presAssocID="{5FB2B2BD-F90D-48D7-95BE-10322EDB79E4}" presName="rootText" presStyleLbl="node1" presStyleIdx="0" presStyleCnt="4"/>
      <dgm:spPr/>
    </dgm:pt>
    <dgm:pt modelId="{B014A7FA-07E0-41D6-9615-8198B75BD003}" type="pres">
      <dgm:prSet presAssocID="{5FB2B2BD-F90D-48D7-95BE-10322EDB79E4}" presName="rootConnector" presStyleLbl="node1" presStyleIdx="0" presStyleCnt="4"/>
      <dgm:spPr/>
    </dgm:pt>
    <dgm:pt modelId="{C90CF97E-AC1C-4391-9FB2-AA5D1933AFFD}" type="pres">
      <dgm:prSet presAssocID="{5FB2B2BD-F90D-48D7-95BE-10322EDB79E4}" presName="childShape" presStyleCnt="0"/>
      <dgm:spPr/>
    </dgm:pt>
    <dgm:pt modelId="{1BF3CACD-9FAD-4264-9CB4-222A8240D6B8}" type="pres">
      <dgm:prSet presAssocID="{854F6A17-E38F-4DCE-B864-5D29F56E1F7E}" presName="Name13" presStyleLbl="parChTrans1D2" presStyleIdx="0" presStyleCnt="5"/>
      <dgm:spPr/>
    </dgm:pt>
    <dgm:pt modelId="{2C79C209-78A0-4C31-B4F2-07C2883D1F59}" type="pres">
      <dgm:prSet presAssocID="{004B75A3-3053-41AB-92F9-24145AB080E2}" presName="childText" presStyleLbl="bgAcc1" presStyleIdx="0" presStyleCnt="5">
        <dgm:presLayoutVars>
          <dgm:bulletEnabled val="1"/>
        </dgm:presLayoutVars>
      </dgm:prSet>
      <dgm:spPr/>
    </dgm:pt>
    <dgm:pt modelId="{EE777838-0BAB-4983-B0DA-BBC98EAB219F}" type="pres">
      <dgm:prSet presAssocID="{CB9C48F8-BF38-4F4B-9D5D-C498F5B71BD4}" presName="root" presStyleCnt="0"/>
      <dgm:spPr/>
    </dgm:pt>
    <dgm:pt modelId="{72000A7B-8FFB-45C9-82E2-4ED4D7A0D7EB}" type="pres">
      <dgm:prSet presAssocID="{CB9C48F8-BF38-4F4B-9D5D-C498F5B71BD4}" presName="rootComposite" presStyleCnt="0"/>
      <dgm:spPr/>
    </dgm:pt>
    <dgm:pt modelId="{07497009-C258-463E-B0D1-B0B7B15514D4}" type="pres">
      <dgm:prSet presAssocID="{CB9C48F8-BF38-4F4B-9D5D-C498F5B71BD4}" presName="rootText" presStyleLbl="node1" presStyleIdx="1" presStyleCnt="4"/>
      <dgm:spPr/>
    </dgm:pt>
    <dgm:pt modelId="{31D0AE0B-EB5B-4494-938C-3949FDFB94D5}" type="pres">
      <dgm:prSet presAssocID="{CB9C48F8-BF38-4F4B-9D5D-C498F5B71BD4}" presName="rootConnector" presStyleLbl="node1" presStyleIdx="1" presStyleCnt="4"/>
      <dgm:spPr/>
    </dgm:pt>
    <dgm:pt modelId="{A30EFD89-64BE-40A5-AB4D-7F149BB4B5A4}" type="pres">
      <dgm:prSet presAssocID="{CB9C48F8-BF38-4F4B-9D5D-C498F5B71BD4}" presName="childShape" presStyleCnt="0"/>
      <dgm:spPr/>
    </dgm:pt>
    <dgm:pt modelId="{CFB1E383-2E3F-4FAC-A45C-35C0DA995403}" type="pres">
      <dgm:prSet presAssocID="{8CA94414-13F4-4987-B3B7-EC03B9D2007C}" presName="Name13" presStyleLbl="parChTrans1D2" presStyleIdx="1" presStyleCnt="5"/>
      <dgm:spPr/>
    </dgm:pt>
    <dgm:pt modelId="{6528BEE8-9EFB-4DBD-B517-93E2F470B8B3}" type="pres">
      <dgm:prSet presAssocID="{C649828E-0480-473C-8289-20B298C1E2CE}" presName="childText" presStyleLbl="bgAcc1" presStyleIdx="1" presStyleCnt="5" custScaleY="212616" custLinFactNeighborX="-4384" custLinFactNeighborY="4792">
        <dgm:presLayoutVars>
          <dgm:bulletEnabled val="1"/>
        </dgm:presLayoutVars>
      </dgm:prSet>
      <dgm:spPr/>
    </dgm:pt>
    <dgm:pt modelId="{37FE01C7-6B6E-47CA-93F7-8E07A075DE20}" type="pres">
      <dgm:prSet presAssocID="{BFB560A3-8A2D-4AA7-9F65-2180C986B19B}" presName="root" presStyleCnt="0"/>
      <dgm:spPr/>
    </dgm:pt>
    <dgm:pt modelId="{C1F0416F-FDB4-49A5-874C-FF55D8A7FE9B}" type="pres">
      <dgm:prSet presAssocID="{BFB560A3-8A2D-4AA7-9F65-2180C986B19B}" presName="rootComposite" presStyleCnt="0"/>
      <dgm:spPr/>
    </dgm:pt>
    <dgm:pt modelId="{B8658B63-36CD-4E40-8644-87992AEEB185}" type="pres">
      <dgm:prSet presAssocID="{BFB560A3-8A2D-4AA7-9F65-2180C986B19B}" presName="rootText" presStyleLbl="node1" presStyleIdx="2" presStyleCnt="4"/>
      <dgm:spPr/>
    </dgm:pt>
    <dgm:pt modelId="{DC6C576A-E3BA-450D-90EE-F80BB82DF340}" type="pres">
      <dgm:prSet presAssocID="{BFB560A3-8A2D-4AA7-9F65-2180C986B19B}" presName="rootConnector" presStyleLbl="node1" presStyleIdx="2" presStyleCnt="4"/>
      <dgm:spPr/>
    </dgm:pt>
    <dgm:pt modelId="{EFF86084-8FA1-4990-A605-08E45A016504}" type="pres">
      <dgm:prSet presAssocID="{BFB560A3-8A2D-4AA7-9F65-2180C986B19B}" presName="childShape" presStyleCnt="0"/>
      <dgm:spPr/>
    </dgm:pt>
    <dgm:pt modelId="{9461D702-CD21-4E07-BA3B-75AE90D8BD9F}" type="pres">
      <dgm:prSet presAssocID="{5AA0F5F6-042C-434C-908E-BDFCC0F94FFB}" presName="Name13" presStyleLbl="parChTrans1D2" presStyleIdx="2" presStyleCnt="5"/>
      <dgm:spPr/>
    </dgm:pt>
    <dgm:pt modelId="{9F17E953-E87C-4CCB-A48C-C5335D55A855}" type="pres">
      <dgm:prSet presAssocID="{A7D39ACF-169A-4239-8709-E3728EF77F1A}" presName="childText" presStyleLbl="bgAcc1" presStyleIdx="2" presStyleCnt="5">
        <dgm:presLayoutVars>
          <dgm:bulletEnabled val="1"/>
        </dgm:presLayoutVars>
      </dgm:prSet>
      <dgm:spPr/>
    </dgm:pt>
    <dgm:pt modelId="{320F2C76-9846-45B5-96FA-257CCE9C7A27}" type="pres">
      <dgm:prSet presAssocID="{1DA994BD-1FFF-4DA5-A568-F754B32BAD50}" presName="root" presStyleCnt="0"/>
      <dgm:spPr/>
    </dgm:pt>
    <dgm:pt modelId="{850D3D76-B650-4E18-92C1-2949153BAE1A}" type="pres">
      <dgm:prSet presAssocID="{1DA994BD-1FFF-4DA5-A568-F754B32BAD50}" presName="rootComposite" presStyleCnt="0"/>
      <dgm:spPr/>
    </dgm:pt>
    <dgm:pt modelId="{4D02842B-E366-4A87-88A6-A1D8FE111F7D}" type="pres">
      <dgm:prSet presAssocID="{1DA994BD-1FFF-4DA5-A568-F754B32BAD50}" presName="rootText" presStyleLbl="node1" presStyleIdx="3" presStyleCnt="4"/>
      <dgm:spPr/>
    </dgm:pt>
    <dgm:pt modelId="{7A3DED28-A52F-43D5-9813-21BCB80BF2BA}" type="pres">
      <dgm:prSet presAssocID="{1DA994BD-1FFF-4DA5-A568-F754B32BAD50}" presName="rootConnector" presStyleLbl="node1" presStyleIdx="3" presStyleCnt="4"/>
      <dgm:spPr/>
    </dgm:pt>
    <dgm:pt modelId="{91BD1C50-9B48-44E3-9A50-9356405A41FB}" type="pres">
      <dgm:prSet presAssocID="{1DA994BD-1FFF-4DA5-A568-F754B32BAD50}" presName="childShape" presStyleCnt="0"/>
      <dgm:spPr/>
    </dgm:pt>
    <dgm:pt modelId="{20B23D21-CDD6-489E-BBDE-9819C81C049B}" type="pres">
      <dgm:prSet presAssocID="{35EBC668-AA12-4D54-B59A-FC3CABA78F38}" presName="Name13" presStyleLbl="parChTrans1D2" presStyleIdx="3" presStyleCnt="5"/>
      <dgm:spPr/>
    </dgm:pt>
    <dgm:pt modelId="{CA9C5D12-C995-4762-BE6C-E75099ABE55B}" type="pres">
      <dgm:prSet presAssocID="{80915F3F-095E-4974-A3F7-01309DCE63DB}" presName="childText" presStyleLbl="bgAcc1" presStyleIdx="3" presStyleCnt="5">
        <dgm:presLayoutVars>
          <dgm:bulletEnabled val="1"/>
        </dgm:presLayoutVars>
      </dgm:prSet>
      <dgm:spPr/>
    </dgm:pt>
    <dgm:pt modelId="{3D710CCD-9141-439C-9D02-7348303F9B57}" type="pres">
      <dgm:prSet presAssocID="{4125264A-8C4E-48F5-AAAF-8549E3118991}" presName="Name13" presStyleLbl="parChTrans1D2" presStyleIdx="4" presStyleCnt="5"/>
      <dgm:spPr/>
    </dgm:pt>
    <dgm:pt modelId="{271E9FF4-8678-45D7-B256-3127DD8AA215}" type="pres">
      <dgm:prSet presAssocID="{D9BD4D92-8D9D-4EFF-9736-A7F04B966477}" presName="childText" presStyleLbl="bgAcc1" presStyleIdx="4" presStyleCnt="5">
        <dgm:presLayoutVars>
          <dgm:bulletEnabled val="1"/>
        </dgm:presLayoutVars>
      </dgm:prSet>
      <dgm:spPr/>
    </dgm:pt>
  </dgm:ptLst>
  <dgm:cxnLst>
    <dgm:cxn modelId="{C66B2E1D-F52B-4662-A562-58DCADCADD63}" type="presOf" srcId="{D9BD4D92-8D9D-4EFF-9736-A7F04B966477}" destId="{271E9FF4-8678-45D7-B256-3127DD8AA215}" srcOrd="0" destOrd="0" presId="urn:microsoft.com/office/officeart/2005/8/layout/hierarchy3"/>
    <dgm:cxn modelId="{22A6E920-D4F3-4917-B3DF-87E260EC90F7}" type="presOf" srcId="{1DA994BD-1FFF-4DA5-A568-F754B32BAD50}" destId="{4D02842B-E366-4A87-88A6-A1D8FE111F7D}" srcOrd="0" destOrd="0" presId="urn:microsoft.com/office/officeart/2005/8/layout/hierarchy3"/>
    <dgm:cxn modelId="{8A6E0028-A8A1-4F85-9ADB-B2380F7DFA11}" type="presOf" srcId="{854F6A17-E38F-4DCE-B864-5D29F56E1F7E}" destId="{1BF3CACD-9FAD-4264-9CB4-222A8240D6B8}" srcOrd="0" destOrd="0" presId="urn:microsoft.com/office/officeart/2005/8/layout/hierarchy3"/>
    <dgm:cxn modelId="{80D1EA28-9AA0-4D50-860C-5914EE55C049}" srcId="{1DA994BD-1FFF-4DA5-A568-F754B32BAD50}" destId="{D9BD4D92-8D9D-4EFF-9736-A7F04B966477}" srcOrd="1" destOrd="0" parTransId="{4125264A-8C4E-48F5-AAAF-8549E3118991}" sibTransId="{E590B559-AF72-46BE-AF80-DD4E7226F62F}"/>
    <dgm:cxn modelId="{2ACEF828-519C-4E8A-91C6-EC966F82977B}" type="presOf" srcId="{4299F7D9-89AC-457A-BEE7-51A2C9CC2227}" destId="{EBF983B4-6C63-4D56-B0A0-B6C6125448EC}" srcOrd="0" destOrd="0" presId="urn:microsoft.com/office/officeart/2005/8/layout/hierarchy3"/>
    <dgm:cxn modelId="{34254537-CC98-4977-947B-499C43849B7C}" srcId="{4299F7D9-89AC-457A-BEE7-51A2C9CC2227}" destId="{1DA994BD-1FFF-4DA5-A568-F754B32BAD50}" srcOrd="3" destOrd="0" parTransId="{7BD4A0A5-A683-4FF7-BA8E-2658AA641C12}" sibTransId="{2194C187-DB6C-4DD1-B046-058F73D38348}"/>
    <dgm:cxn modelId="{4368FD5D-44E7-4F55-8E03-550F003DD853}" type="presOf" srcId="{CB9C48F8-BF38-4F4B-9D5D-C498F5B71BD4}" destId="{07497009-C258-463E-B0D1-B0B7B15514D4}" srcOrd="0" destOrd="0" presId="urn:microsoft.com/office/officeart/2005/8/layout/hierarchy3"/>
    <dgm:cxn modelId="{88894D62-2A52-416A-AA19-03FF38642A48}" type="presOf" srcId="{4125264A-8C4E-48F5-AAAF-8549E3118991}" destId="{3D710CCD-9141-439C-9D02-7348303F9B57}" srcOrd="0" destOrd="0" presId="urn:microsoft.com/office/officeart/2005/8/layout/hierarchy3"/>
    <dgm:cxn modelId="{DC532264-A8C1-4DCC-A536-94D3DEF29155}" srcId="{4299F7D9-89AC-457A-BEE7-51A2C9CC2227}" destId="{BFB560A3-8A2D-4AA7-9F65-2180C986B19B}" srcOrd="2" destOrd="0" parTransId="{B3B0BD4B-9753-4E10-81B8-F1A1A0183AF4}" sibTransId="{279A0FC2-ECF7-4AEB-8387-726F5065A35C}"/>
    <dgm:cxn modelId="{8ED17A47-7CE5-4349-BFC5-38AF36DE1C91}" type="presOf" srcId="{A7D39ACF-169A-4239-8709-E3728EF77F1A}" destId="{9F17E953-E87C-4CCB-A48C-C5335D55A855}" srcOrd="0" destOrd="0" presId="urn:microsoft.com/office/officeart/2005/8/layout/hierarchy3"/>
    <dgm:cxn modelId="{45A3B86A-2A00-4B25-81B8-9EC685F3FCB8}" type="presOf" srcId="{8CA94414-13F4-4987-B3B7-EC03B9D2007C}" destId="{CFB1E383-2E3F-4FAC-A45C-35C0DA995403}" srcOrd="0" destOrd="0" presId="urn:microsoft.com/office/officeart/2005/8/layout/hierarchy3"/>
    <dgm:cxn modelId="{7601D872-7F13-4B1A-B67D-B1B7180C6D3E}" srcId="{C649828E-0480-473C-8289-20B298C1E2CE}" destId="{8E588DA1-BB2D-445B-AC17-C0AB50F306FC}" srcOrd="2" destOrd="0" parTransId="{A13FEB64-FA10-4155-92F5-17033BD49F9F}" sibTransId="{20CD5DE7-A82A-442B-AE2B-D51BA48E4FD2}"/>
    <dgm:cxn modelId="{E58A9573-205F-4E17-8C2B-68CCBC13ED0E}" type="presOf" srcId="{5AA0F5F6-042C-434C-908E-BDFCC0F94FFB}" destId="{9461D702-CD21-4E07-BA3B-75AE90D8BD9F}" srcOrd="0" destOrd="0" presId="urn:microsoft.com/office/officeart/2005/8/layout/hierarchy3"/>
    <dgm:cxn modelId="{8B7C7D77-53CC-4C69-AEF7-363647756286}" type="presOf" srcId="{5FB2B2BD-F90D-48D7-95BE-10322EDB79E4}" destId="{B014A7FA-07E0-41D6-9615-8198B75BD003}" srcOrd="1" destOrd="0" presId="urn:microsoft.com/office/officeart/2005/8/layout/hierarchy3"/>
    <dgm:cxn modelId="{760F677A-A450-4535-97DC-BD297AC077E4}" srcId="{5FB2B2BD-F90D-48D7-95BE-10322EDB79E4}" destId="{004B75A3-3053-41AB-92F9-24145AB080E2}" srcOrd="0" destOrd="0" parTransId="{854F6A17-E38F-4DCE-B864-5D29F56E1F7E}" sibTransId="{55E19A74-F93D-43C0-A8E6-56710236AF61}"/>
    <dgm:cxn modelId="{CE70E97E-872C-414F-B83C-DF9FE3B4277F}" type="presOf" srcId="{F7E8C45F-B688-4D62-9BEA-3CC7FFEE4D98}" destId="{6528BEE8-9EFB-4DBD-B517-93E2F470B8B3}" srcOrd="0" destOrd="2" presId="urn:microsoft.com/office/officeart/2005/8/layout/hierarchy3"/>
    <dgm:cxn modelId="{0FE4BA82-6429-452E-8BEE-894F10F3038D}" type="presOf" srcId="{C649828E-0480-473C-8289-20B298C1E2CE}" destId="{6528BEE8-9EFB-4DBD-B517-93E2F470B8B3}" srcOrd="0" destOrd="0" presId="urn:microsoft.com/office/officeart/2005/8/layout/hierarchy3"/>
    <dgm:cxn modelId="{81F6298B-01FC-4C9F-9D3D-D95F891F7839}" srcId="{BFB560A3-8A2D-4AA7-9F65-2180C986B19B}" destId="{A7D39ACF-169A-4239-8709-E3728EF77F1A}" srcOrd="0" destOrd="0" parTransId="{5AA0F5F6-042C-434C-908E-BDFCC0F94FFB}" sibTransId="{546F7A1C-FF9B-4A21-9EB8-B2C2106D2021}"/>
    <dgm:cxn modelId="{CCE4F58F-193B-4D63-B8C8-42077D5D485B}" type="presOf" srcId="{BFB560A3-8A2D-4AA7-9F65-2180C986B19B}" destId="{B8658B63-36CD-4E40-8644-87992AEEB185}" srcOrd="0" destOrd="0" presId="urn:microsoft.com/office/officeart/2005/8/layout/hierarchy3"/>
    <dgm:cxn modelId="{D86F88A6-B2EF-4BBB-AD0A-C9F4ED1868D0}" type="presOf" srcId="{80915F3F-095E-4974-A3F7-01309DCE63DB}" destId="{CA9C5D12-C995-4762-BE6C-E75099ABE55B}" srcOrd="0" destOrd="0" presId="urn:microsoft.com/office/officeart/2005/8/layout/hierarchy3"/>
    <dgm:cxn modelId="{38C56CA8-8BE1-4B57-889F-73B90B3FF28F}" type="presOf" srcId="{CB9C48F8-BF38-4F4B-9D5D-C498F5B71BD4}" destId="{31D0AE0B-EB5B-4494-938C-3949FDFB94D5}" srcOrd="1" destOrd="0" presId="urn:microsoft.com/office/officeart/2005/8/layout/hierarchy3"/>
    <dgm:cxn modelId="{9A36C2AD-2718-4F71-9034-1761149D2FB8}" type="presOf" srcId="{1DA994BD-1FFF-4DA5-A568-F754B32BAD50}" destId="{7A3DED28-A52F-43D5-9813-21BCB80BF2BA}" srcOrd="1" destOrd="0" presId="urn:microsoft.com/office/officeart/2005/8/layout/hierarchy3"/>
    <dgm:cxn modelId="{8BC6A8B7-AD80-4C9A-A13A-D4231839F34B}" type="presOf" srcId="{5FB2B2BD-F90D-48D7-95BE-10322EDB79E4}" destId="{99BD1F0E-7894-468D-BB71-5FE00A914D00}" srcOrd="0" destOrd="0" presId="urn:microsoft.com/office/officeart/2005/8/layout/hierarchy3"/>
    <dgm:cxn modelId="{7C1CA6BD-B7A0-4973-9E19-A4A6BFE218E6}" srcId="{CB9C48F8-BF38-4F4B-9D5D-C498F5B71BD4}" destId="{C649828E-0480-473C-8289-20B298C1E2CE}" srcOrd="0" destOrd="0" parTransId="{8CA94414-13F4-4987-B3B7-EC03B9D2007C}" sibTransId="{80A1B6CF-B0D3-4013-8313-FCFF9603B5CF}"/>
    <dgm:cxn modelId="{827F7DC3-4C51-4D60-A1B7-73FA5AC25BE5}" type="presOf" srcId="{004B75A3-3053-41AB-92F9-24145AB080E2}" destId="{2C79C209-78A0-4C31-B4F2-07C2883D1F59}" srcOrd="0" destOrd="0" presId="urn:microsoft.com/office/officeart/2005/8/layout/hierarchy3"/>
    <dgm:cxn modelId="{02761DC6-0DF9-43AC-AEE0-DC3AD3FB3CF3}" srcId="{C649828E-0480-473C-8289-20B298C1E2CE}" destId="{9988B0F0-1901-49C0-88D1-8D402447F9D0}" srcOrd="0" destOrd="0" parTransId="{8AF97BC4-B9D3-44A7-9820-8B6A3C93ED91}" sibTransId="{A83B96B0-DFE1-42EB-8DD0-FEA95720A2CE}"/>
    <dgm:cxn modelId="{4D8357DB-03D2-45DD-BACF-2387A425FD40}" srcId="{C649828E-0480-473C-8289-20B298C1E2CE}" destId="{F7E8C45F-B688-4D62-9BEA-3CC7FFEE4D98}" srcOrd="1" destOrd="0" parTransId="{FEC85073-B4DD-4FC3-AA3C-41054EE3D57A}" sibTransId="{E3B926C6-5B44-4419-A708-2A239ADD8AF1}"/>
    <dgm:cxn modelId="{FC51D0E1-B252-412D-9BC3-9D164EF8EE43}" srcId="{1DA994BD-1FFF-4DA5-A568-F754B32BAD50}" destId="{80915F3F-095E-4974-A3F7-01309DCE63DB}" srcOrd="0" destOrd="0" parTransId="{35EBC668-AA12-4D54-B59A-FC3CABA78F38}" sibTransId="{2998270E-C989-48C1-BDF7-492F1F9482D2}"/>
    <dgm:cxn modelId="{3ADDC5E7-5DD1-470B-AE55-1B758AE9B4D0}" type="presOf" srcId="{35EBC668-AA12-4D54-B59A-FC3CABA78F38}" destId="{20B23D21-CDD6-489E-BBDE-9819C81C049B}" srcOrd="0" destOrd="0" presId="urn:microsoft.com/office/officeart/2005/8/layout/hierarchy3"/>
    <dgm:cxn modelId="{981163EB-2987-42A7-9452-D47895BB7E31}" srcId="{4299F7D9-89AC-457A-BEE7-51A2C9CC2227}" destId="{5FB2B2BD-F90D-48D7-95BE-10322EDB79E4}" srcOrd="0" destOrd="0" parTransId="{4C1184D7-DD20-4024-8A3D-6891603D2C3F}" sibTransId="{CBEB7F54-505C-4E40-892D-2B0FF91D5FFB}"/>
    <dgm:cxn modelId="{A9FC77EC-7D8D-4A96-8B29-9B943C9B0A7E}" type="presOf" srcId="{BFB560A3-8A2D-4AA7-9F65-2180C986B19B}" destId="{DC6C576A-E3BA-450D-90EE-F80BB82DF340}" srcOrd="1" destOrd="0" presId="urn:microsoft.com/office/officeart/2005/8/layout/hierarchy3"/>
    <dgm:cxn modelId="{329B5FF4-3B93-405D-8D70-86A830821D3C}" type="presOf" srcId="{9988B0F0-1901-49C0-88D1-8D402447F9D0}" destId="{6528BEE8-9EFB-4DBD-B517-93E2F470B8B3}" srcOrd="0" destOrd="1" presId="urn:microsoft.com/office/officeart/2005/8/layout/hierarchy3"/>
    <dgm:cxn modelId="{961A4DFA-ECC2-4BB6-820D-1C4CBB507D33}" srcId="{4299F7D9-89AC-457A-BEE7-51A2C9CC2227}" destId="{CB9C48F8-BF38-4F4B-9D5D-C498F5B71BD4}" srcOrd="1" destOrd="0" parTransId="{384492DA-4069-4574-A3D0-3700E52C4D8A}" sibTransId="{9566B0CA-0409-4B06-A2EF-28A320E0A294}"/>
    <dgm:cxn modelId="{568735FB-7F4C-44D5-B752-B8F785B060F1}" type="presOf" srcId="{8E588DA1-BB2D-445B-AC17-C0AB50F306FC}" destId="{6528BEE8-9EFB-4DBD-B517-93E2F470B8B3}" srcOrd="0" destOrd="3" presId="urn:microsoft.com/office/officeart/2005/8/layout/hierarchy3"/>
    <dgm:cxn modelId="{4C15399A-B423-455D-A338-A8A05FBC2178}" type="presParOf" srcId="{EBF983B4-6C63-4D56-B0A0-B6C6125448EC}" destId="{D304DB5B-4D6B-43DC-8397-A7CD2AC85683}" srcOrd="0" destOrd="0" presId="urn:microsoft.com/office/officeart/2005/8/layout/hierarchy3"/>
    <dgm:cxn modelId="{E38D2349-02DC-4FB6-A5CD-5B93A6F599C6}" type="presParOf" srcId="{D304DB5B-4D6B-43DC-8397-A7CD2AC85683}" destId="{86C1677C-FF3D-4A20-91F6-A207CBA314D5}" srcOrd="0" destOrd="0" presId="urn:microsoft.com/office/officeart/2005/8/layout/hierarchy3"/>
    <dgm:cxn modelId="{C1A3CF27-C263-4AAE-B897-DD7229BEEF9B}" type="presParOf" srcId="{86C1677C-FF3D-4A20-91F6-A207CBA314D5}" destId="{99BD1F0E-7894-468D-BB71-5FE00A914D00}" srcOrd="0" destOrd="0" presId="urn:microsoft.com/office/officeart/2005/8/layout/hierarchy3"/>
    <dgm:cxn modelId="{3D71EFAB-F331-40E4-A56E-CA14585196A9}" type="presParOf" srcId="{86C1677C-FF3D-4A20-91F6-A207CBA314D5}" destId="{B014A7FA-07E0-41D6-9615-8198B75BD003}" srcOrd="1" destOrd="0" presId="urn:microsoft.com/office/officeart/2005/8/layout/hierarchy3"/>
    <dgm:cxn modelId="{D5F65653-5496-4BEA-9C07-3019DA989221}" type="presParOf" srcId="{D304DB5B-4D6B-43DC-8397-A7CD2AC85683}" destId="{C90CF97E-AC1C-4391-9FB2-AA5D1933AFFD}" srcOrd="1" destOrd="0" presId="urn:microsoft.com/office/officeart/2005/8/layout/hierarchy3"/>
    <dgm:cxn modelId="{6F8EFCFE-9C3E-4E0F-9A60-3C5B6D04B933}" type="presParOf" srcId="{C90CF97E-AC1C-4391-9FB2-AA5D1933AFFD}" destId="{1BF3CACD-9FAD-4264-9CB4-222A8240D6B8}" srcOrd="0" destOrd="0" presId="urn:microsoft.com/office/officeart/2005/8/layout/hierarchy3"/>
    <dgm:cxn modelId="{037EBE0F-B815-4FEB-99DC-D8BACFB36AE7}" type="presParOf" srcId="{C90CF97E-AC1C-4391-9FB2-AA5D1933AFFD}" destId="{2C79C209-78A0-4C31-B4F2-07C2883D1F59}" srcOrd="1" destOrd="0" presId="urn:microsoft.com/office/officeart/2005/8/layout/hierarchy3"/>
    <dgm:cxn modelId="{53F0B2C0-FF48-4B24-BCD1-805D5D8B0D79}" type="presParOf" srcId="{EBF983B4-6C63-4D56-B0A0-B6C6125448EC}" destId="{EE777838-0BAB-4983-B0DA-BBC98EAB219F}" srcOrd="1" destOrd="0" presId="urn:microsoft.com/office/officeart/2005/8/layout/hierarchy3"/>
    <dgm:cxn modelId="{AC8F4DD4-A255-47CB-A9DF-3766C22DF7A3}" type="presParOf" srcId="{EE777838-0BAB-4983-B0DA-BBC98EAB219F}" destId="{72000A7B-8FFB-45C9-82E2-4ED4D7A0D7EB}" srcOrd="0" destOrd="0" presId="urn:microsoft.com/office/officeart/2005/8/layout/hierarchy3"/>
    <dgm:cxn modelId="{DD491DBD-E997-4E38-802A-129B3F295E84}" type="presParOf" srcId="{72000A7B-8FFB-45C9-82E2-4ED4D7A0D7EB}" destId="{07497009-C258-463E-B0D1-B0B7B15514D4}" srcOrd="0" destOrd="0" presId="urn:microsoft.com/office/officeart/2005/8/layout/hierarchy3"/>
    <dgm:cxn modelId="{783B99D6-ED73-4CAC-83F8-4F4901DD949E}" type="presParOf" srcId="{72000A7B-8FFB-45C9-82E2-4ED4D7A0D7EB}" destId="{31D0AE0B-EB5B-4494-938C-3949FDFB94D5}" srcOrd="1" destOrd="0" presId="urn:microsoft.com/office/officeart/2005/8/layout/hierarchy3"/>
    <dgm:cxn modelId="{96B4C614-04FB-45D5-B223-E828455E29BF}" type="presParOf" srcId="{EE777838-0BAB-4983-B0DA-BBC98EAB219F}" destId="{A30EFD89-64BE-40A5-AB4D-7F149BB4B5A4}" srcOrd="1" destOrd="0" presId="urn:microsoft.com/office/officeart/2005/8/layout/hierarchy3"/>
    <dgm:cxn modelId="{7E358A3B-0F5C-4690-976A-D6E221ABE9DD}" type="presParOf" srcId="{A30EFD89-64BE-40A5-AB4D-7F149BB4B5A4}" destId="{CFB1E383-2E3F-4FAC-A45C-35C0DA995403}" srcOrd="0" destOrd="0" presId="urn:microsoft.com/office/officeart/2005/8/layout/hierarchy3"/>
    <dgm:cxn modelId="{C3AD41E8-975C-4718-9AD6-ADD4B1060D2C}" type="presParOf" srcId="{A30EFD89-64BE-40A5-AB4D-7F149BB4B5A4}" destId="{6528BEE8-9EFB-4DBD-B517-93E2F470B8B3}" srcOrd="1" destOrd="0" presId="urn:microsoft.com/office/officeart/2005/8/layout/hierarchy3"/>
    <dgm:cxn modelId="{30D9E752-8C92-4B29-AE50-C20C5F1D3590}" type="presParOf" srcId="{EBF983B4-6C63-4D56-B0A0-B6C6125448EC}" destId="{37FE01C7-6B6E-47CA-93F7-8E07A075DE20}" srcOrd="2" destOrd="0" presId="urn:microsoft.com/office/officeart/2005/8/layout/hierarchy3"/>
    <dgm:cxn modelId="{878CF2B8-03FA-4E55-827C-2EEA3F4268B9}" type="presParOf" srcId="{37FE01C7-6B6E-47CA-93F7-8E07A075DE20}" destId="{C1F0416F-FDB4-49A5-874C-FF55D8A7FE9B}" srcOrd="0" destOrd="0" presId="urn:microsoft.com/office/officeart/2005/8/layout/hierarchy3"/>
    <dgm:cxn modelId="{1C6F6AA9-BD8B-4804-8FAC-10543A87BE1F}" type="presParOf" srcId="{C1F0416F-FDB4-49A5-874C-FF55D8A7FE9B}" destId="{B8658B63-36CD-4E40-8644-87992AEEB185}" srcOrd="0" destOrd="0" presId="urn:microsoft.com/office/officeart/2005/8/layout/hierarchy3"/>
    <dgm:cxn modelId="{A85D9339-E4B2-41DB-97A4-2BA00E8E6CBB}" type="presParOf" srcId="{C1F0416F-FDB4-49A5-874C-FF55D8A7FE9B}" destId="{DC6C576A-E3BA-450D-90EE-F80BB82DF340}" srcOrd="1" destOrd="0" presId="urn:microsoft.com/office/officeart/2005/8/layout/hierarchy3"/>
    <dgm:cxn modelId="{A35E856F-089B-440F-B5AB-44E5D267E018}" type="presParOf" srcId="{37FE01C7-6B6E-47CA-93F7-8E07A075DE20}" destId="{EFF86084-8FA1-4990-A605-08E45A016504}" srcOrd="1" destOrd="0" presId="urn:microsoft.com/office/officeart/2005/8/layout/hierarchy3"/>
    <dgm:cxn modelId="{8F98BCDC-48F7-4ACD-850C-7B29F4592E06}" type="presParOf" srcId="{EFF86084-8FA1-4990-A605-08E45A016504}" destId="{9461D702-CD21-4E07-BA3B-75AE90D8BD9F}" srcOrd="0" destOrd="0" presId="urn:microsoft.com/office/officeart/2005/8/layout/hierarchy3"/>
    <dgm:cxn modelId="{AF91BF57-5283-4AB3-A3B9-AAADA6426B4C}" type="presParOf" srcId="{EFF86084-8FA1-4990-A605-08E45A016504}" destId="{9F17E953-E87C-4CCB-A48C-C5335D55A855}" srcOrd="1" destOrd="0" presId="urn:microsoft.com/office/officeart/2005/8/layout/hierarchy3"/>
    <dgm:cxn modelId="{23964914-B3FA-4C4B-9CA1-C0B7E55C7C0F}" type="presParOf" srcId="{EBF983B4-6C63-4D56-B0A0-B6C6125448EC}" destId="{320F2C76-9846-45B5-96FA-257CCE9C7A27}" srcOrd="3" destOrd="0" presId="urn:microsoft.com/office/officeart/2005/8/layout/hierarchy3"/>
    <dgm:cxn modelId="{9D000D76-3A31-4206-BB26-7BA4AC1A36ED}" type="presParOf" srcId="{320F2C76-9846-45B5-96FA-257CCE9C7A27}" destId="{850D3D76-B650-4E18-92C1-2949153BAE1A}" srcOrd="0" destOrd="0" presId="urn:microsoft.com/office/officeart/2005/8/layout/hierarchy3"/>
    <dgm:cxn modelId="{D9551064-A8FE-4AAD-B53D-D3EDE3211FA9}" type="presParOf" srcId="{850D3D76-B650-4E18-92C1-2949153BAE1A}" destId="{4D02842B-E366-4A87-88A6-A1D8FE111F7D}" srcOrd="0" destOrd="0" presId="urn:microsoft.com/office/officeart/2005/8/layout/hierarchy3"/>
    <dgm:cxn modelId="{78C1FAE4-B7B1-4A81-9DE1-935BA67B78FE}" type="presParOf" srcId="{850D3D76-B650-4E18-92C1-2949153BAE1A}" destId="{7A3DED28-A52F-43D5-9813-21BCB80BF2BA}" srcOrd="1" destOrd="0" presId="urn:microsoft.com/office/officeart/2005/8/layout/hierarchy3"/>
    <dgm:cxn modelId="{057AA171-7C3E-426B-A64E-796738DC7356}" type="presParOf" srcId="{320F2C76-9846-45B5-96FA-257CCE9C7A27}" destId="{91BD1C50-9B48-44E3-9A50-9356405A41FB}" srcOrd="1" destOrd="0" presId="urn:microsoft.com/office/officeart/2005/8/layout/hierarchy3"/>
    <dgm:cxn modelId="{AE58BFEA-1501-4E3E-8603-D8C9F1F491C9}" type="presParOf" srcId="{91BD1C50-9B48-44E3-9A50-9356405A41FB}" destId="{20B23D21-CDD6-489E-BBDE-9819C81C049B}" srcOrd="0" destOrd="0" presId="urn:microsoft.com/office/officeart/2005/8/layout/hierarchy3"/>
    <dgm:cxn modelId="{F5CA5311-EA22-40B6-956A-1AB487182D5D}" type="presParOf" srcId="{91BD1C50-9B48-44E3-9A50-9356405A41FB}" destId="{CA9C5D12-C995-4762-BE6C-E75099ABE55B}" srcOrd="1" destOrd="0" presId="urn:microsoft.com/office/officeart/2005/8/layout/hierarchy3"/>
    <dgm:cxn modelId="{6CCC68D1-5C99-403F-B5F3-95A52EB1843E}" type="presParOf" srcId="{91BD1C50-9B48-44E3-9A50-9356405A41FB}" destId="{3D710CCD-9141-439C-9D02-7348303F9B57}" srcOrd="2" destOrd="0" presId="urn:microsoft.com/office/officeart/2005/8/layout/hierarchy3"/>
    <dgm:cxn modelId="{F9F96160-096C-4D78-A28B-E6F965528772}" type="presParOf" srcId="{91BD1C50-9B48-44E3-9A50-9356405A41FB}" destId="{271E9FF4-8678-45D7-B256-3127DD8AA21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C60EB-6EA6-4EB9-9C29-00BB12C042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7AC9905-1090-4987-B752-10DB10825A14}">
      <dgm:prSet/>
      <dgm:spPr/>
      <dgm:t>
        <a:bodyPr/>
        <a:lstStyle/>
        <a:p>
          <a:r>
            <a:rPr lang="en-US" b="1"/>
            <a:t>Individualized Education Program </a:t>
          </a:r>
          <a:r>
            <a:rPr lang="en-US" b="0" i="0"/>
            <a:t>(IEP) </a:t>
          </a:r>
          <a:endParaRPr lang="en-US"/>
        </a:p>
      </dgm:t>
    </dgm:pt>
    <dgm:pt modelId="{9D05A6BA-091D-4B1E-A0BC-D8B7330725AC}" type="parTrans" cxnId="{816758F4-2967-48A2-99A4-9E48DBBFAA7D}">
      <dgm:prSet/>
      <dgm:spPr/>
      <dgm:t>
        <a:bodyPr/>
        <a:lstStyle/>
        <a:p>
          <a:endParaRPr lang="en-US"/>
        </a:p>
      </dgm:t>
    </dgm:pt>
    <dgm:pt modelId="{C11B0411-C94B-4378-90E5-62416754B654}" type="sibTrans" cxnId="{816758F4-2967-48A2-99A4-9E48DBBFAA7D}">
      <dgm:prSet/>
      <dgm:spPr/>
      <dgm:t>
        <a:bodyPr/>
        <a:lstStyle/>
        <a:p>
          <a:endParaRPr lang="en-US"/>
        </a:p>
      </dgm:t>
    </dgm:pt>
    <dgm:pt modelId="{115269C3-80AA-4685-A93B-FF37C51B0BD8}">
      <dgm:prSet/>
      <dgm:spPr/>
      <dgm:t>
        <a:bodyPr/>
        <a:lstStyle/>
        <a:p>
          <a:r>
            <a:rPr lang="en-US" b="0" i="0" dirty="0"/>
            <a:t>A written document for students with disabilities ages 3 through 25 that outlines the student’s educational needs, goals and programs/services which will be provided to help the student make educational progress</a:t>
          </a:r>
          <a:endParaRPr lang="en-US" dirty="0"/>
        </a:p>
      </dgm:t>
    </dgm:pt>
    <dgm:pt modelId="{C863F242-C19D-4B00-99D7-FAE9E7289150}" type="parTrans" cxnId="{E323F217-5D6A-4F7F-9A3C-0D232E9BD9A0}">
      <dgm:prSet/>
      <dgm:spPr/>
      <dgm:t>
        <a:bodyPr/>
        <a:lstStyle/>
        <a:p>
          <a:endParaRPr lang="en-US"/>
        </a:p>
      </dgm:t>
    </dgm:pt>
    <dgm:pt modelId="{32D086BB-61FA-4343-BA9D-7E0CE08FCBF7}" type="sibTrans" cxnId="{E323F217-5D6A-4F7F-9A3C-0D232E9BD9A0}">
      <dgm:prSet/>
      <dgm:spPr/>
      <dgm:t>
        <a:bodyPr/>
        <a:lstStyle/>
        <a:p>
          <a:endParaRPr lang="en-US"/>
        </a:p>
      </dgm:t>
    </dgm:pt>
    <dgm:pt modelId="{4BFA6B85-1154-43E3-9EDD-B1969FC0FABC}">
      <dgm:prSet/>
      <dgm:spPr/>
      <dgm:t>
        <a:bodyPr/>
        <a:lstStyle/>
        <a:p>
          <a:r>
            <a:rPr lang="en-US" b="0" i="0"/>
            <a:t>Individualized Education Plan team (IEP-T): </a:t>
          </a:r>
          <a:endParaRPr lang="en-US"/>
        </a:p>
      </dgm:t>
    </dgm:pt>
    <dgm:pt modelId="{5E96E4A6-B18E-4E7A-B373-6BE6F3803D26}" type="parTrans" cxnId="{23B1063A-5A45-49DB-9603-52B1A8EF04A8}">
      <dgm:prSet/>
      <dgm:spPr/>
      <dgm:t>
        <a:bodyPr/>
        <a:lstStyle/>
        <a:p>
          <a:endParaRPr lang="en-US"/>
        </a:p>
      </dgm:t>
    </dgm:pt>
    <dgm:pt modelId="{6A39B5F8-C428-40D8-9A10-866419BA7043}" type="sibTrans" cxnId="{23B1063A-5A45-49DB-9603-52B1A8EF04A8}">
      <dgm:prSet/>
      <dgm:spPr/>
      <dgm:t>
        <a:bodyPr/>
        <a:lstStyle/>
        <a:p>
          <a:endParaRPr lang="en-US"/>
        </a:p>
      </dgm:t>
    </dgm:pt>
    <dgm:pt modelId="{2B6B543D-1A64-41EC-9123-1E0E5DF56323}">
      <dgm:prSet/>
      <dgm:spPr/>
      <dgm:t>
        <a:bodyPr/>
        <a:lstStyle/>
        <a:p>
          <a:r>
            <a:rPr lang="en-US" b="0" i="0" dirty="0"/>
            <a:t>A team which consists of education professionals, school personnel, parents, students (age 15 or older), and </a:t>
          </a:r>
          <a:r>
            <a:rPr lang="en-US" b="0" i="0" u="sng" dirty="0"/>
            <a:t>others who have special knowledge of </a:t>
          </a:r>
          <a:r>
            <a:rPr lang="en-US" u="sng" dirty="0"/>
            <a:t>the student </a:t>
          </a:r>
          <a:r>
            <a:rPr lang="en-US" dirty="0"/>
            <a:t>who gather to review relevant evaluations, determine if a student is eligible for special education services (SES) and, if so,  create an individualized education program to respond to those needs </a:t>
          </a:r>
        </a:p>
      </dgm:t>
    </dgm:pt>
    <dgm:pt modelId="{C608EA6E-9A26-4F42-A2A1-3534AAFC4E28}" type="parTrans" cxnId="{493FD5F1-AFD4-4B27-A8ED-0B9096BDAC2F}">
      <dgm:prSet/>
      <dgm:spPr/>
      <dgm:t>
        <a:bodyPr/>
        <a:lstStyle/>
        <a:p>
          <a:endParaRPr lang="en-US"/>
        </a:p>
      </dgm:t>
    </dgm:pt>
    <dgm:pt modelId="{4BA8F42C-2EB6-4A6C-94C2-2CA0F366286F}" type="sibTrans" cxnId="{493FD5F1-AFD4-4B27-A8ED-0B9096BDAC2F}">
      <dgm:prSet/>
      <dgm:spPr/>
      <dgm:t>
        <a:bodyPr/>
        <a:lstStyle/>
        <a:p>
          <a:endParaRPr lang="en-US"/>
        </a:p>
      </dgm:t>
    </dgm:pt>
    <dgm:pt modelId="{8B34405F-5DFA-4123-BAD9-2E76C5DA3E14}">
      <dgm:prSet/>
      <dgm:spPr/>
      <dgm:t>
        <a:bodyPr/>
        <a:lstStyle/>
        <a:p>
          <a:r>
            <a:rPr lang="en-US" b="1" i="0"/>
            <a:t>Special Education Services (SES): </a:t>
          </a:r>
          <a:r>
            <a:rPr lang="en-US" b="1"/>
            <a:t> </a:t>
          </a:r>
          <a:endParaRPr lang="en-US"/>
        </a:p>
      </dgm:t>
    </dgm:pt>
    <dgm:pt modelId="{187725FF-D77C-4A8A-8ED3-DE07B41A323D}" type="parTrans" cxnId="{72DD7B20-3DAF-4C62-8D35-31ADAD80525E}">
      <dgm:prSet/>
      <dgm:spPr/>
      <dgm:t>
        <a:bodyPr/>
        <a:lstStyle/>
        <a:p>
          <a:endParaRPr lang="en-US"/>
        </a:p>
      </dgm:t>
    </dgm:pt>
    <dgm:pt modelId="{F7BAA6EE-3A6C-4E5E-B32B-2495D98469D8}" type="sibTrans" cxnId="{72DD7B20-3DAF-4C62-8D35-31ADAD80525E}">
      <dgm:prSet/>
      <dgm:spPr/>
      <dgm:t>
        <a:bodyPr/>
        <a:lstStyle/>
        <a:p>
          <a:endParaRPr lang="en-US"/>
        </a:p>
      </dgm:t>
    </dgm:pt>
    <dgm:pt modelId="{002E8D9B-DF5A-42B5-AA1A-C11619A99F11}">
      <dgm:prSet/>
      <dgm:spPr/>
      <dgm:t>
        <a:bodyPr/>
        <a:lstStyle/>
        <a:p>
          <a:r>
            <a:rPr lang="en-US" dirty="0"/>
            <a:t>D</a:t>
          </a:r>
          <a:r>
            <a:rPr lang="en-US" b="0" i="0" dirty="0"/>
            <a:t>esigned to help students with disabilities, there are 14 categories of disability that qualify children for SES</a:t>
          </a:r>
          <a:endParaRPr lang="en-US" dirty="0"/>
        </a:p>
      </dgm:t>
    </dgm:pt>
    <dgm:pt modelId="{2DAA437F-35E9-445B-B563-C6EEAF229D82}" type="parTrans" cxnId="{9FA2BA0D-AE0B-4F40-9797-330532638E8A}">
      <dgm:prSet/>
      <dgm:spPr/>
      <dgm:t>
        <a:bodyPr/>
        <a:lstStyle/>
        <a:p>
          <a:endParaRPr lang="en-US"/>
        </a:p>
      </dgm:t>
    </dgm:pt>
    <dgm:pt modelId="{7240A624-3657-4BF1-962C-BD71C305BE2D}" type="sibTrans" cxnId="{9FA2BA0D-AE0B-4F40-9797-330532638E8A}">
      <dgm:prSet/>
      <dgm:spPr/>
      <dgm:t>
        <a:bodyPr/>
        <a:lstStyle/>
        <a:p>
          <a:endParaRPr lang="en-US"/>
        </a:p>
      </dgm:t>
    </dgm:pt>
    <dgm:pt modelId="{0F612EBF-BE8E-4266-A605-28B908938110}">
      <dgm:prSet/>
      <dgm:spPr/>
      <dgm:t>
        <a:bodyPr/>
        <a:lstStyle/>
        <a:p>
          <a:r>
            <a:rPr lang="en-US" b="1"/>
            <a:t>504 Plan: </a:t>
          </a:r>
          <a:endParaRPr lang="en-US"/>
        </a:p>
      </dgm:t>
    </dgm:pt>
    <dgm:pt modelId="{97BFC67A-7123-4C89-903E-A81D0A631365}" type="parTrans" cxnId="{EB15BBAE-2D96-44DB-A2C9-2AD7C491B1E3}">
      <dgm:prSet/>
      <dgm:spPr/>
      <dgm:t>
        <a:bodyPr/>
        <a:lstStyle/>
        <a:p>
          <a:endParaRPr lang="en-US"/>
        </a:p>
      </dgm:t>
    </dgm:pt>
    <dgm:pt modelId="{5D276CFD-4D14-4C2C-96C1-3E666805F41C}" type="sibTrans" cxnId="{EB15BBAE-2D96-44DB-A2C9-2AD7C491B1E3}">
      <dgm:prSet/>
      <dgm:spPr/>
      <dgm:t>
        <a:bodyPr/>
        <a:lstStyle/>
        <a:p>
          <a:endParaRPr lang="en-US"/>
        </a:p>
      </dgm:t>
    </dgm:pt>
    <dgm:pt modelId="{5B670111-CBFA-448B-84A6-21BF40DA755F}">
      <dgm:prSet/>
      <dgm:spPr/>
      <dgm:t>
        <a:bodyPr/>
        <a:lstStyle/>
        <a:p>
          <a:r>
            <a:rPr lang="en-US" b="0" i="0" dirty="0"/>
            <a:t>A plan that lists the accommodations a school will provide (like audiobooks, note-taking aids, or extended time to complete tests) so that a student with a disability that is not eligible for special education services has equal access to the general education curriculum</a:t>
          </a:r>
          <a:endParaRPr lang="en-US" dirty="0"/>
        </a:p>
      </dgm:t>
    </dgm:pt>
    <dgm:pt modelId="{C274F264-F17C-45A1-A57F-8342C2F44471}" type="parTrans" cxnId="{073B33FF-4714-4947-8CCF-3828592DFA57}">
      <dgm:prSet/>
      <dgm:spPr/>
      <dgm:t>
        <a:bodyPr/>
        <a:lstStyle/>
        <a:p>
          <a:endParaRPr lang="en-US"/>
        </a:p>
      </dgm:t>
    </dgm:pt>
    <dgm:pt modelId="{2E0A9D6E-7B9D-42FA-9541-681414BA9141}" type="sibTrans" cxnId="{073B33FF-4714-4947-8CCF-3828592DFA57}">
      <dgm:prSet/>
      <dgm:spPr/>
      <dgm:t>
        <a:bodyPr/>
        <a:lstStyle/>
        <a:p>
          <a:endParaRPr lang="en-US"/>
        </a:p>
      </dgm:t>
    </dgm:pt>
    <dgm:pt modelId="{17E303E6-76B1-4285-9240-FB09D593F7AC}" type="pres">
      <dgm:prSet presAssocID="{B01C60EB-6EA6-4EB9-9C29-00BB12C04258}" presName="Name0" presStyleCnt="0">
        <dgm:presLayoutVars>
          <dgm:dir/>
          <dgm:animLvl val="lvl"/>
          <dgm:resizeHandles val="exact"/>
        </dgm:presLayoutVars>
      </dgm:prSet>
      <dgm:spPr/>
    </dgm:pt>
    <dgm:pt modelId="{F4786C37-1220-45BD-BE7D-C235F37F8543}" type="pres">
      <dgm:prSet presAssocID="{97AC9905-1090-4987-B752-10DB10825A14}" presName="composite" presStyleCnt="0"/>
      <dgm:spPr/>
    </dgm:pt>
    <dgm:pt modelId="{1D87F650-08F6-4D56-AC3C-C5D879A47326}" type="pres">
      <dgm:prSet presAssocID="{97AC9905-1090-4987-B752-10DB10825A14}" presName="parTx" presStyleLbl="alignNode1" presStyleIdx="0" presStyleCnt="4">
        <dgm:presLayoutVars>
          <dgm:chMax val="0"/>
          <dgm:chPref val="0"/>
          <dgm:bulletEnabled val="1"/>
        </dgm:presLayoutVars>
      </dgm:prSet>
      <dgm:spPr/>
    </dgm:pt>
    <dgm:pt modelId="{EE605786-204C-4004-B3F8-653C134DBCC6}" type="pres">
      <dgm:prSet presAssocID="{97AC9905-1090-4987-B752-10DB10825A14}" presName="desTx" presStyleLbl="alignAccFollowNode1" presStyleIdx="0" presStyleCnt="4">
        <dgm:presLayoutVars>
          <dgm:bulletEnabled val="1"/>
        </dgm:presLayoutVars>
      </dgm:prSet>
      <dgm:spPr/>
    </dgm:pt>
    <dgm:pt modelId="{696130EB-62C2-4DE2-91CA-3E6307EA2FAB}" type="pres">
      <dgm:prSet presAssocID="{C11B0411-C94B-4378-90E5-62416754B654}" presName="space" presStyleCnt="0"/>
      <dgm:spPr/>
    </dgm:pt>
    <dgm:pt modelId="{D635AD9A-887C-4BA0-97EC-9E9CB70047C8}" type="pres">
      <dgm:prSet presAssocID="{4BFA6B85-1154-43E3-9EDD-B1969FC0FABC}" presName="composite" presStyleCnt="0"/>
      <dgm:spPr/>
    </dgm:pt>
    <dgm:pt modelId="{6ED946DC-4895-4B45-A53C-1E994BFA9D2A}" type="pres">
      <dgm:prSet presAssocID="{4BFA6B85-1154-43E3-9EDD-B1969FC0FABC}" presName="parTx" presStyleLbl="alignNode1" presStyleIdx="1" presStyleCnt="4">
        <dgm:presLayoutVars>
          <dgm:chMax val="0"/>
          <dgm:chPref val="0"/>
          <dgm:bulletEnabled val="1"/>
        </dgm:presLayoutVars>
      </dgm:prSet>
      <dgm:spPr/>
    </dgm:pt>
    <dgm:pt modelId="{AB71DAF2-DEB9-4FF0-84EE-1A4163321BAF}" type="pres">
      <dgm:prSet presAssocID="{4BFA6B85-1154-43E3-9EDD-B1969FC0FABC}" presName="desTx" presStyleLbl="alignAccFollowNode1" presStyleIdx="1" presStyleCnt="4">
        <dgm:presLayoutVars>
          <dgm:bulletEnabled val="1"/>
        </dgm:presLayoutVars>
      </dgm:prSet>
      <dgm:spPr/>
    </dgm:pt>
    <dgm:pt modelId="{83F86C03-6C1D-49F5-8746-283120DD4D39}" type="pres">
      <dgm:prSet presAssocID="{6A39B5F8-C428-40D8-9A10-866419BA7043}" presName="space" presStyleCnt="0"/>
      <dgm:spPr/>
    </dgm:pt>
    <dgm:pt modelId="{83E072F1-953B-4F28-B8C9-7C5EFC517205}" type="pres">
      <dgm:prSet presAssocID="{8B34405F-5DFA-4123-BAD9-2E76C5DA3E14}" presName="composite" presStyleCnt="0"/>
      <dgm:spPr/>
    </dgm:pt>
    <dgm:pt modelId="{632C4EBF-6C12-4398-BE3C-8FAC90B66727}" type="pres">
      <dgm:prSet presAssocID="{8B34405F-5DFA-4123-BAD9-2E76C5DA3E14}" presName="parTx" presStyleLbl="alignNode1" presStyleIdx="2" presStyleCnt="4">
        <dgm:presLayoutVars>
          <dgm:chMax val="0"/>
          <dgm:chPref val="0"/>
          <dgm:bulletEnabled val="1"/>
        </dgm:presLayoutVars>
      </dgm:prSet>
      <dgm:spPr/>
    </dgm:pt>
    <dgm:pt modelId="{7E9EFADD-A11B-43E3-8814-B7E15D1B69F6}" type="pres">
      <dgm:prSet presAssocID="{8B34405F-5DFA-4123-BAD9-2E76C5DA3E14}" presName="desTx" presStyleLbl="alignAccFollowNode1" presStyleIdx="2" presStyleCnt="4">
        <dgm:presLayoutVars>
          <dgm:bulletEnabled val="1"/>
        </dgm:presLayoutVars>
      </dgm:prSet>
      <dgm:spPr/>
    </dgm:pt>
    <dgm:pt modelId="{A66F0C92-38F0-4327-A9FC-14161FBE37FA}" type="pres">
      <dgm:prSet presAssocID="{F7BAA6EE-3A6C-4E5E-B32B-2495D98469D8}" presName="space" presStyleCnt="0"/>
      <dgm:spPr/>
    </dgm:pt>
    <dgm:pt modelId="{34D74331-82CC-4307-A96B-CD490DD513CC}" type="pres">
      <dgm:prSet presAssocID="{0F612EBF-BE8E-4266-A605-28B908938110}" presName="composite" presStyleCnt="0"/>
      <dgm:spPr/>
    </dgm:pt>
    <dgm:pt modelId="{E813FD5E-470A-43BB-A9F8-08D55069DD30}" type="pres">
      <dgm:prSet presAssocID="{0F612EBF-BE8E-4266-A605-28B908938110}" presName="parTx" presStyleLbl="alignNode1" presStyleIdx="3" presStyleCnt="4">
        <dgm:presLayoutVars>
          <dgm:chMax val="0"/>
          <dgm:chPref val="0"/>
          <dgm:bulletEnabled val="1"/>
        </dgm:presLayoutVars>
      </dgm:prSet>
      <dgm:spPr/>
    </dgm:pt>
    <dgm:pt modelId="{4122BDE5-1C55-4013-B9C9-F49090A8DF4B}" type="pres">
      <dgm:prSet presAssocID="{0F612EBF-BE8E-4266-A605-28B908938110}" presName="desTx" presStyleLbl="alignAccFollowNode1" presStyleIdx="3" presStyleCnt="4">
        <dgm:presLayoutVars>
          <dgm:bulletEnabled val="1"/>
        </dgm:presLayoutVars>
      </dgm:prSet>
      <dgm:spPr/>
    </dgm:pt>
  </dgm:ptLst>
  <dgm:cxnLst>
    <dgm:cxn modelId="{9FA2BA0D-AE0B-4F40-9797-330532638E8A}" srcId="{8B34405F-5DFA-4123-BAD9-2E76C5DA3E14}" destId="{002E8D9B-DF5A-42B5-AA1A-C11619A99F11}" srcOrd="0" destOrd="0" parTransId="{2DAA437F-35E9-445B-B563-C6EEAF229D82}" sibTransId="{7240A624-3657-4BF1-962C-BD71C305BE2D}"/>
    <dgm:cxn modelId="{BB82E30F-834C-4DA4-8F73-9CC35BEB575E}" type="presOf" srcId="{002E8D9B-DF5A-42B5-AA1A-C11619A99F11}" destId="{7E9EFADD-A11B-43E3-8814-B7E15D1B69F6}" srcOrd="0" destOrd="0" presId="urn:microsoft.com/office/officeart/2005/8/layout/hList1"/>
    <dgm:cxn modelId="{E323F217-5D6A-4F7F-9A3C-0D232E9BD9A0}" srcId="{97AC9905-1090-4987-B752-10DB10825A14}" destId="{115269C3-80AA-4685-A93B-FF37C51B0BD8}" srcOrd="0" destOrd="0" parTransId="{C863F242-C19D-4B00-99D7-FAE9E7289150}" sibTransId="{32D086BB-61FA-4343-BA9D-7E0CE08FCBF7}"/>
    <dgm:cxn modelId="{72DD7B20-3DAF-4C62-8D35-31ADAD80525E}" srcId="{B01C60EB-6EA6-4EB9-9C29-00BB12C04258}" destId="{8B34405F-5DFA-4123-BAD9-2E76C5DA3E14}" srcOrd="2" destOrd="0" parTransId="{187725FF-D77C-4A8A-8ED3-DE07B41A323D}" sibTransId="{F7BAA6EE-3A6C-4E5E-B32B-2495D98469D8}"/>
    <dgm:cxn modelId="{23B1063A-5A45-49DB-9603-52B1A8EF04A8}" srcId="{B01C60EB-6EA6-4EB9-9C29-00BB12C04258}" destId="{4BFA6B85-1154-43E3-9EDD-B1969FC0FABC}" srcOrd="1" destOrd="0" parTransId="{5E96E4A6-B18E-4E7A-B373-6BE6F3803D26}" sibTransId="{6A39B5F8-C428-40D8-9A10-866419BA7043}"/>
    <dgm:cxn modelId="{5F24396D-0C4D-4CFA-8402-819B46AA19D7}" type="presOf" srcId="{97AC9905-1090-4987-B752-10DB10825A14}" destId="{1D87F650-08F6-4D56-AC3C-C5D879A47326}" srcOrd="0" destOrd="0" presId="urn:microsoft.com/office/officeart/2005/8/layout/hList1"/>
    <dgm:cxn modelId="{29D66273-4930-484D-8800-AEDCF0767AAE}" type="presOf" srcId="{4BFA6B85-1154-43E3-9EDD-B1969FC0FABC}" destId="{6ED946DC-4895-4B45-A53C-1E994BFA9D2A}" srcOrd="0" destOrd="0" presId="urn:microsoft.com/office/officeart/2005/8/layout/hList1"/>
    <dgm:cxn modelId="{BFE31E59-EDDE-42D4-ABD9-2A1E809AF39D}" type="presOf" srcId="{0F612EBF-BE8E-4266-A605-28B908938110}" destId="{E813FD5E-470A-43BB-A9F8-08D55069DD30}" srcOrd="0" destOrd="0" presId="urn:microsoft.com/office/officeart/2005/8/layout/hList1"/>
    <dgm:cxn modelId="{EB15BBAE-2D96-44DB-A2C9-2AD7C491B1E3}" srcId="{B01C60EB-6EA6-4EB9-9C29-00BB12C04258}" destId="{0F612EBF-BE8E-4266-A605-28B908938110}" srcOrd="3" destOrd="0" parTransId="{97BFC67A-7123-4C89-903E-A81D0A631365}" sibTransId="{5D276CFD-4D14-4C2C-96C1-3E666805F41C}"/>
    <dgm:cxn modelId="{201964AF-20FB-40F0-889C-84BBD0B65BF6}" type="presOf" srcId="{B01C60EB-6EA6-4EB9-9C29-00BB12C04258}" destId="{17E303E6-76B1-4285-9240-FB09D593F7AC}" srcOrd="0" destOrd="0" presId="urn:microsoft.com/office/officeart/2005/8/layout/hList1"/>
    <dgm:cxn modelId="{D7E645E4-2124-4F0A-960F-A9865CDE1C40}" type="presOf" srcId="{5B670111-CBFA-448B-84A6-21BF40DA755F}" destId="{4122BDE5-1C55-4013-B9C9-F49090A8DF4B}" srcOrd="0" destOrd="0" presId="urn:microsoft.com/office/officeart/2005/8/layout/hList1"/>
    <dgm:cxn modelId="{528862EC-9DB1-403F-9B53-58261CCA6F61}" type="presOf" srcId="{8B34405F-5DFA-4123-BAD9-2E76C5DA3E14}" destId="{632C4EBF-6C12-4398-BE3C-8FAC90B66727}" srcOrd="0" destOrd="0" presId="urn:microsoft.com/office/officeart/2005/8/layout/hList1"/>
    <dgm:cxn modelId="{493FD5F1-AFD4-4B27-A8ED-0B9096BDAC2F}" srcId="{4BFA6B85-1154-43E3-9EDD-B1969FC0FABC}" destId="{2B6B543D-1A64-41EC-9123-1E0E5DF56323}" srcOrd="0" destOrd="0" parTransId="{C608EA6E-9A26-4F42-A2A1-3534AAFC4E28}" sibTransId="{4BA8F42C-2EB6-4A6C-94C2-2CA0F366286F}"/>
    <dgm:cxn modelId="{A8F730F2-DA58-4D80-B2B9-4539B61C6090}" type="presOf" srcId="{2B6B543D-1A64-41EC-9123-1E0E5DF56323}" destId="{AB71DAF2-DEB9-4FF0-84EE-1A4163321BAF}" srcOrd="0" destOrd="0" presId="urn:microsoft.com/office/officeart/2005/8/layout/hList1"/>
    <dgm:cxn modelId="{816758F4-2967-48A2-99A4-9E48DBBFAA7D}" srcId="{B01C60EB-6EA6-4EB9-9C29-00BB12C04258}" destId="{97AC9905-1090-4987-B752-10DB10825A14}" srcOrd="0" destOrd="0" parTransId="{9D05A6BA-091D-4B1E-A0BC-D8B7330725AC}" sibTransId="{C11B0411-C94B-4378-90E5-62416754B654}"/>
    <dgm:cxn modelId="{15E6E4F4-ACAD-451B-8662-5EECF6859A11}" type="presOf" srcId="{115269C3-80AA-4685-A93B-FF37C51B0BD8}" destId="{EE605786-204C-4004-B3F8-653C134DBCC6}" srcOrd="0" destOrd="0" presId="urn:microsoft.com/office/officeart/2005/8/layout/hList1"/>
    <dgm:cxn modelId="{073B33FF-4714-4947-8CCF-3828592DFA57}" srcId="{0F612EBF-BE8E-4266-A605-28B908938110}" destId="{5B670111-CBFA-448B-84A6-21BF40DA755F}" srcOrd="0" destOrd="0" parTransId="{C274F264-F17C-45A1-A57F-8342C2F44471}" sibTransId="{2E0A9D6E-7B9D-42FA-9541-681414BA9141}"/>
    <dgm:cxn modelId="{88DB7BA6-046D-45C8-B8C1-7BAAA5D97170}" type="presParOf" srcId="{17E303E6-76B1-4285-9240-FB09D593F7AC}" destId="{F4786C37-1220-45BD-BE7D-C235F37F8543}" srcOrd="0" destOrd="0" presId="urn:microsoft.com/office/officeart/2005/8/layout/hList1"/>
    <dgm:cxn modelId="{61EA5FA8-2645-419F-A62F-6EE1587FB0BC}" type="presParOf" srcId="{F4786C37-1220-45BD-BE7D-C235F37F8543}" destId="{1D87F650-08F6-4D56-AC3C-C5D879A47326}" srcOrd="0" destOrd="0" presId="urn:microsoft.com/office/officeart/2005/8/layout/hList1"/>
    <dgm:cxn modelId="{9749C073-AAF7-4294-A120-BD2BF51254BE}" type="presParOf" srcId="{F4786C37-1220-45BD-BE7D-C235F37F8543}" destId="{EE605786-204C-4004-B3F8-653C134DBCC6}" srcOrd="1" destOrd="0" presId="urn:microsoft.com/office/officeart/2005/8/layout/hList1"/>
    <dgm:cxn modelId="{A61C7B12-12B0-45D4-909C-70DA9F3ED4A8}" type="presParOf" srcId="{17E303E6-76B1-4285-9240-FB09D593F7AC}" destId="{696130EB-62C2-4DE2-91CA-3E6307EA2FAB}" srcOrd="1" destOrd="0" presId="urn:microsoft.com/office/officeart/2005/8/layout/hList1"/>
    <dgm:cxn modelId="{4D6B4857-FC11-4546-9D0A-F1E57CAC2BA2}" type="presParOf" srcId="{17E303E6-76B1-4285-9240-FB09D593F7AC}" destId="{D635AD9A-887C-4BA0-97EC-9E9CB70047C8}" srcOrd="2" destOrd="0" presId="urn:microsoft.com/office/officeart/2005/8/layout/hList1"/>
    <dgm:cxn modelId="{905F089C-2E43-49EC-89B4-D65289349AD7}" type="presParOf" srcId="{D635AD9A-887C-4BA0-97EC-9E9CB70047C8}" destId="{6ED946DC-4895-4B45-A53C-1E994BFA9D2A}" srcOrd="0" destOrd="0" presId="urn:microsoft.com/office/officeart/2005/8/layout/hList1"/>
    <dgm:cxn modelId="{9795FABC-E79E-414B-992D-60B0105F1328}" type="presParOf" srcId="{D635AD9A-887C-4BA0-97EC-9E9CB70047C8}" destId="{AB71DAF2-DEB9-4FF0-84EE-1A4163321BAF}" srcOrd="1" destOrd="0" presId="urn:microsoft.com/office/officeart/2005/8/layout/hList1"/>
    <dgm:cxn modelId="{41716C48-E08D-452B-880F-3562BA5C2A6A}" type="presParOf" srcId="{17E303E6-76B1-4285-9240-FB09D593F7AC}" destId="{83F86C03-6C1D-49F5-8746-283120DD4D39}" srcOrd="3" destOrd="0" presId="urn:microsoft.com/office/officeart/2005/8/layout/hList1"/>
    <dgm:cxn modelId="{AA0EFC1E-12CE-478D-B9A0-6B0A082B78CF}" type="presParOf" srcId="{17E303E6-76B1-4285-9240-FB09D593F7AC}" destId="{83E072F1-953B-4F28-B8C9-7C5EFC517205}" srcOrd="4" destOrd="0" presId="urn:microsoft.com/office/officeart/2005/8/layout/hList1"/>
    <dgm:cxn modelId="{438E5695-AEB9-49D7-958E-9CF7F3DEEA81}" type="presParOf" srcId="{83E072F1-953B-4F28-B8C9-7C5EFC517205}" destId="{632C4EBF-6C12-4398-BE3C-8FAC90B66727}" srcOrd="0" destOrd="0" presId="urn:microsoft.com/office/officeart/2005/8/layout/hList1"/>
    <dgm:cxn modelId="{AAF48877-D636-4DF6-9715-3FF6703DF1EF}" type="presParOf" srcId="{83E072F1-953B-4F28-B8C9-7C5EFC517205}" destId="{7E9EFADD-A11B-43E3-8814-B7E15D1B69F6}" srcOrd="1" destOrd="0" presId="urn:microsoft.com/office/officeart/2005/8/layout/hList1"/>
    <dgm:cxn modelId="{0E9D983F-81A4-4D67-ADEF-0D5727B5B9AF}" type="presParOf" srcId="{17E303E6-76B1-4285-9240-FB09D593F7AC}" destId="{A66F0C92-38F0-4327-A9FC-14161FBE37FA}" srcOrd="5" destOrd="0" presId="urn:microsoft.com/office/officeart/2005/8/layout/hList1"/>
    <dgm:cxn modelId="{563A039D-DC52-4CA0-9CD6-4D74D5A3CC60}" type="presParOf" srcId="{17E303E6-76B1-4285-9240-FB09D593F7AC}" destId="{34D74331-82CC-4307-A96B-CD490DD513CC}" srcOrd="6" destOrd="0" presId="urn:microsoft.com/office/officeart/2005/8/layout/hList1"/>
    <dgm:cxn modelId="{27937C4D-09D0-4243-AA3F-B7D5E1A939AE}" type="presParOf" srcId="{34D74331-82CC-4307-A96B-CD490DD513CC}" destId="{E813FD5E-470A-43BB-A9F8-08D55069DD30}" srcOrd="0" destOrd="0" presId="urn:microsoft.com/office/officeart/2005/8/layout/hList1"/>
    <dgm:cxn modelId="{94A7075C-7B82-4651-88F5-742CAA892E38}" type="presParOf" srcId="{34D74331-82CC-4307-A96B-CD490DD513CC}" destId="{4122BDE5-1C55-4013-B9C9-F49090A8DF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D1F0E-7894-468D-BB71-5FE00A914D00}">
      <dsp:nvSpPr>
        <dsp:cNvPr id="0" name=""/>
        <dsp:cNvSpPr/>
      </dsp:nvSpPr>
      <dsp:spPr>
        <a:xfrm>
          <a:off x="1925" y="11422"/>
          <a:ext cx="2212999" cy="1106499"/>
        </a:xfrm>
        <a:prstGeom prst="roundRect">
          <a:avLst>
            <a:gd name="adj" fmla="val 1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Michigan law </a:t>
          </a:r>
        </a:p>
      </dsp:txBody>
      <dsp:txXfrm>
        <a:off x="34333" y="43830"/>
        <a:ext cx="2148183" cy="1041683"/>
      </dsp:txXfrm>
    </dsp:sp>
    <dsp:sp modelId="{1BF3CACD-9FAD-4264-9CB4-222A8240D6B8}">
      <dsp:nvSpPr>
        <dsp:cNvPr id="0" name=""/>
        <dsp:cNvSpPr/>
      </dsp:nvSpPr>
      <dsp:spPr>
        <a:xfrm>
          <a:off x="223225" y="1117922"/>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9C209-78A0-4C31-B4F2-07C2883D1F59}">
      <dsp:nvSpPr>
        <dsp:cNvPr id="0" name=""/>
        <dsp:cNvSpPr/>
      </dsp:nvSpPr>
      <dsp:spPr>
        <a:xfrm>
          <a:off x="444525" y="1394547"/>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Silent on needing parental consent to have private conversations with a minor. </a:t>
          </a:r>
        </a:p>
      </dsp:txBody>
      <dsp:txXfrm>
        <a:off x="476933" y="1426955"/>
        <a:ext cx="1705583" cy="1041683"/>
      </dsp:txXfrm>
    </dsp:sp>
    <dsp:sp modelId="{07497009-C258-463E-B0D1-B0B7B15514D4}">
      <dsp:nvSpPr>
        <dsp:cNvPr id="0" name=""/>
        <dsp:cNvSpPr/>
      </dsp:nvSpPr>
      <dsp:spPr>
        <a:xfrm>
          <a:off x="2768175" y="11422"/>
          <a:ext cx="2212999" cy="1106499"/>
        </a:xfrm>
        <a:prstGeom prst="roundRect">
          <a:avLst>
            <a:gd name="adj" fmla="val 1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Per Michigan Minor Consent Law: </a:t>
          </a:r>
        </a:p>
      </dsp:txBody>
      <dsp:txXfrm>
        <a:off x="2800583" y="43830"/>
        <a:ext cx="2148183" cy="1041683"/>
      </dsp:txXfrm>
    </dsp:sp>
    <dsp:sp modelId="{CFB1E383-2E3F-4FAC-A45C-35C0DA995403}">
      <dsp:nvSpPr>
        <dsp:cNvPr id="0" name=""/>
        <dsp:cNvSpPr/>
      </dsp:nvSpPr>
      <dsp:spPr>
        <a:xfrm>
          <a:off x="2989475" y="1117922"/>
          <a:ext cx="143685" cy="1505946"/>
        </a:xfrm>
        <a:custGeom>
          <a:avLst/>
          <a:gdLst/>
          <a:ahLst/>
          <a:cxnLst/>
          <a:rect l="0" t="0" r="0" b="0"/>
          <a:pathLst>
            <a:path>
              <a:moveTo>
                <a:pt x="0" y="0"/>
              </a:moveTo>
              <a:lnTo>
                <a:pt x="0" y="1505946"/>
              </a:lnTo>
              <a:lnTo>
                <a:pt x="143685" y="15059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8BEE8-9EFB-4DBD-B517-93E2F470B8B3}">
      <dsp:nvSpPr>
        <dsp:cNvPr id="0" name=""/>
        <dsp:cNvSpPr/>
      </dsp:nvSpPr>
      <dsp:spPr>
        <a:xfrm>
          <a:off x="3133160" y="1447571"/>
          <a:ext cx="1770399" cy="2352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dirty="0"/>
            <a:t>Parental consent is not required for services related to the following:</a:t>
          </a:r>
        </a:p>
        <a:p>
          <a:pPr marL="114300" lvl="1" indent="-114300" algn="l" defTabSz="622300">
            <a:lnSpc>
              <a:spcPct val="90000"/>
            </a:lnSpc>
            <a:spcBef>
              <a:spcPct val="0"/>
            </a:spcBef>
            <a:spcAft>
              <a:spcPct val="15000"/>
            </a:spcAft>
            <a:buChar char="•"/>
          </a:pPr>
          <a:r>
            <a:rPr lang="en-US" sz="1400" kern="1200" dirty="0"/>
            <a:t>pregnancy/prenatal care; </a:t>
          </a:r>
        </a:p>
        <a:p>
          <a:pPr marL="114300" lvl="1" indent="-114300" algn="l" defTabSz="622300">
            <a:lnSpc>
              <a:spcPct val="90000"/>
            </a:lnSpc>
            <a:spcBef>
              <a:spcPct val="0"/>
            </a:spcBef>
            <a:spcAft>
              <a:spcPct val="15000"/>
            </a:spcAft>
            <a:buChar char="•"/>
          </a:pPr>
          <a:r>
            <a:rPr lang="en-US" sz="1400" kern="1200" dirty="0"/>
            <a:t>HIV/STI care (mental health treatment</a:t>
          </a:r>
        </a:p>
        <a:p>
          <a:pPr marL="114300" lvl="1" indent="-114300" algn="l" defTabSz="622300">
            <a:lnSpc>
              <a:spcPct val="90000"/>
            </a:lnSpc>
            <a:spcBef>
              <a:spcPct val="0"/>
            </a:spcBef>
            <a:spcAft>
              <a:spcPct val="15000"/>
            </a:spcAft>
            <a:buChar char="•"/>
          </a:pPr>
          <a:r>
            <a:rPr lang="en-US" sz="1400" kern="1200" dirty="0"/>
            <a:t>substance abuse treatment</a:t>
          </a:r>
        </a:p>
      </dsp:txBody>
      <dsp:txXfrm>
        <a:off x="3185013" y="1499424"/>
        <a:ext cx="1666693" cy="2248889"/>
      </dsp:txXfrm>
    </dsp:sp>
    <dsp:sp modelId="{B8658B63-36CD-4E40-8644-87992AEEB185}">
      <dsp:nvSpPr>
        <dsp:cNvPr id="0" name=""/>
        <dsp:cNvSpPr/>
      </dsp:nvSpPr>
      <dsp:spPr>
        <a:xfrm>
          <a:off x="5534424" y="11422"/>
          <a:ext cx="2212999" cy="1106499"/>
        </a:xfrm>
        <a:prstGeom prst="roundRect">
          <a:avLst>
            <a:gd name="adj" fmla="val 1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The American Medical Association</a:t>
          </a:r>
        </a:p>
      </dsp:txBody>
      <dsp:txXfrm>
        <a:off x="5566832" y="43830"/>
        <a:ext cx="2148183" cy="1041683"/>
      </dsp:txXfrm>
    </dsp:sp>
    <dsp:sp modelId="{9461D702-CD21-4E07-BA3B-75AE90D8BD9F}">
      <dsp:nvSpPr>
        <dsp:cNvPr id="0" name=""/>
        <dsp:cNvSpPr/>
      </dsp:nvSpPr>
      <dsp:spPr>
        <a:xfrm>
          <a:off x="5755724" y="1117922"/>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17E953-E87C-4CCB-A48C-C5335D55A855}">
      <dsp:nvSpPr>
        <dsp:cNvPr id="0" name=""/>
        <dsp:cNvSpPr/>
      </dsp:nvSpPr>
      <dsp:spPr>
        <a:xfrm>
          <a:off x="5977024" y="1394547"/>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implicitly permits such conversations without parental consent. </a:t>
          </a:r>
        </a:p>
      </dsp:txBody>
      <dsp:txXfrm>
        <a:off x="6009432" y="1426955"/>
        <a:ext cx="1705583" cy="1041683"/>
      </dsp:txXfrm>
    </dsp:sp>
    <dsp:sp modelId="{4D02842B-E366-4A87-88A6-A1D8FE111F7D}">
      <dsp:nvSpPr>
        <dsp:cNvPr id="0" name=""/>
        <dsp:cNvSpPr/>
      </dsp:nvSpPr>
      <dsp:spPr>
        <a:xfrm>
          <a:off x="8300674" y="11422"/>
          <a:ext cx="2212999" cy="1106499"/>
        </a:xfrm>
        <a:prstGeom prst="roundRect">
          <a:avLst>
            <a:gd name="adj" fmla="val 1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The code of medical ethics opinion 2.2.2 </a:t>
          </a:r>
        </a:p>
      </dsp:txBody>
      <dsp:txXfrm>
        <a:off x="8333082" y="43830"/>
        <a:ext cx="2148183" cy="1041683"/>
      </dsp:txXfrm>
    </dsp:sp>
    <dsp:sp modelId="{20B23D21-CDD6-489E-BBDE-9819C81C049B}">
      <dsp:nvSpPr>
        <dsp:cNvPr id="0" name=""/>
        <dsp:cNvSpPr/>
      </dsp:nvSpPr>
      <dsp:spPr>
        <a:xfrm>
          <a:off x="8521974" y="1117922"/>
          <a:ext cx="221299" cy="829874"/>
        </a:xfrm>
        <a:custGeom>
          <a:avLst/>
          <a:gdLst/>
          <a:ahLst/>
          <a:cxnLst/>
          <a:rect l="0" t="0" r="0" b="0"/>
          <a:pathLst>
            <a:path>
              <a:moveTo>
                <a:pt x="0" y="0"/>
              </a:moveTo>
              <a:lnTo>
                <a:pt x="0" y="829874"/>
              </a:lnTo>
              <a:lnTo>
                <a:pt x="221299" y="8298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9C5D12-C995-4762-BE6C-E75099ABE55B}">
      <dsp:nvSpPr>
        <dsp:cNvPr id="0" name=""/>
        <dsp:cNvSpPr/>
      </dsp:nvSpPr>
      <dsp:spPr>
        <a:xfrm>
          <a:off x="8743274" y="1394547"/>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Implies that you do not need parental consent to converse with a minor patient in private </a:t>
          </a:r>
        </a:p>
      </dsp:txBody>
      <dsp:txXfrm>
        <a:off x="8775682" y="1426955"/>
        <a:ext cx="1705583" cy="1041683"/>
      </dsp:txXfrm>
    </dsp:sp>
    <dsp:sp modelId="{3D710CCD-9141-439C-9D02-7348303F9B57}">
      <dsp:nvSpPr>
        <dsp:cNvPr id="0" name=""/>
        <dsp:cNvSpPr/>
      </dsp:nvSpPr>
      <dsp:spPr>
        <a:xfrm>
          <a:off x="8521974" y="1117922"/>
          <a:ext cx="221299" cy="2212999"/>
        </a:xfrm>
        <a:custGeom>
          <a:avLst/>
          <a:gdLst/>
          <a:ahLst/>
          <a:cxnLst/>
          <a:rect l="0" t="0" r="0" b="0"/>
          <a:pathLst>
            <a:path>
              <a:moveTo>
                <a:pt x="0" y="0"/>
              </a:moveTo>
              <a:lnTo>
                <a:pt x="0" y="2212999"/>
              </a:lnTo>
              <a:lnTo>
                <a:pt x="221299" y="221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1E9FF4-8678-45D7-B256-3127DD8AA215}">
      <dsp:nvSpPr>
        <dsp:cNvPr id="0" name=""/>
        <dsp:cNvSpPr/>
      </dsp:nvSpPr>
      <dsp:spPr>
        <a:xfrm>
          <a:off x="8743274" y="2777672"/>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Parental consent is only needed in order to actually provide medical care.</a:t>
          </a:r>
        </a:p>
      </dsp:txBody>
      <dsp:txXfrm>
        <a:off x="8775682" y="2810080"/>
        <a:ext cx="1705583" cy="1041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F650-08F6-4D56-AC3C-C5D879A47326}">
      <dsp:nvSpPr>
        <dsp:cNvPr id="0" name=""/>
        <dsp:cNvSpPr/>
      </dsp:nvSpPr>
      <dsp:spPr>
        <a:xfrm>
          <a:off x="3953" y="1662"/>
          <a:ext cx="2377306" cy="5455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Individualized Education Program </a:t>
          </a:r>
          <a:r>
            <a:rPr lang="en-US" sz="1500" b="0" i="0" kern="1200"/>
            <a:t>(IEP) </a:t>
          </a:r>
          <a:endParaRPr lang="en-US" sz="1500" kern="1200"/>
        </a:p>
      </dsp:txBody>
      <dsp:txXfrm>
        <a:off x="3953" y="1662"/>
        <a:ext cx="2377306" cy="545514"/>
      </dsp:txXfrm>
    </dsp:sp>
    <dsp:sp modelId="{EE605786-204C-4004-B3F8-653C134DBCC6}">
      <dsp:nvSpPr>
        <dsp:cNvPr id="0" name=""/>
        <dsp:cNvSpPr/>
      </dsp:nvSpPr>
      <dsp:spPr>
        <a:xfrm>
          <a:off x="3953" y="547176"/>
          <a:ext cx="2377306" cy="3346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 written document for students with disabilities ages 3 through 25 that outlines the student’s educational needs, goals and programs/services which will be provided to help the student make educational progress</a:t>
          </a:r>
          <a:endParaRPr lang="en-US" sz="1500" kern="1200" dirty="0"/>
        </a:p>
      </dsp:txBody>
      <dsp:txXfrm>
        <a:off x="3953" y="547176"/>
        <a:ext cx="2377306" cy="3346755"/>
      </dsp:txXfrm>
    </dsp:sp>
    <dsp:sp modelId="{6ED946DC-4895-4B45-A53C-1E994BFA9D2A}">
      <dsp:nvSpPr>
        <dsp:cNvPr id="0" name=""/>
        <dsp:cNvSpPr/>
      </dsp:nvSpPr>
      <dsp:spPr>
        <a:xfrm>
          <a:off x="2714082" y="1662"/>
          <a:ext cx="2377306" cy="5455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Individualized Education Plan team (IEP-T): </a:t>
          </a:r>
          <a:endParaRPr lang="en-US" sz="1500" kern="1200"/>
        </a:p>
      </dsp:txBody>
      <dsp:txXfrm>
        <a:off x="2714082" y="1662"/>
        <a:ext cx="2377306" cy="545514"/>
      </dsp:txXfrm>
    </dsp:sp>
    <dsp:sp modelId="{AB71DAF2-DEB9-4FF0-84EE-1A4163321BAF}">
      <dsp:nvSpPr>
        <dsp:cNvPr id="0" name=""/>
        <dsp:cNvSpPr/>
      </dsp:nvSpPr>
      <dsp:spPr>
        <a:xfrm>
          <a:off x="2714082" y="547176"/>
          <a:ext cx="2377306" cy="3346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 team which consists of education professionals, school personnel, parents, students (age 15 or older), and </a:t>
          </a:r>
          <a:r>
            <a:rPr lang="en-US" sz="1500" b="0" i="0" u="sng" kern="1200" dirty="0"/>
            <a:t>others who have special knowledge of </a:t>
          </a:r>
          <a:r>
            <a:rPr lang="en-US" sz="1500" u="sng" kern="1200" dirty="0"/>
            <a:t>the student </a:t>
          </a:r>
          <a:r>
            <a:rPr lang="en-US" sz="1500" kern="1200" dirty="0"/>
            <a:t>who gather to review relevant evaluations, determine if a student is eligible for special education services (SES) and, if so,  create an individualized education program to respond to those needs </a:t>
          </a:r>
        </a:p>
      </dsp:txBody>
      <dsp:txXfrm>
        <a:off x="2714082" y="547176"/>
        <a:ext cx="2377306" cy="3346755"/>
      </dsp:txXfrm>
    </dsp:sp>
    <dsp:sp modelId="{632C4EBF-6C12-4398-BE3C-8FAC90B66727}">
      <dsp:nvSpPr>
        <dsp:cNvPr id="0" name=""/>
        <dsp:cNvSpPr/>
      </dsp:nvSpPr>
      <dsp:spPr>
        <a:xfrm>
          <a:off x="5424211" y="1662"/>
          <a:ext cx="2377306" cy="5455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a:t>Special Education Services (SES): </a:t>
          </a:r>
          <a:r>
            <a:rPr lang="en-US" sz="1500" b="1" kern="1200"/>
            <a:t> </a:t>
          </a:r>
          <a:endParaRPr lang="en-US" sz="1500" kern="1200"/>
        </a:p>
      </dsp:txBody>
      <dsp:txXfrm>
        <a:off x="5424211" y="1662"/>
        <a:ext cx="2377306" cy="545514"/>
      </dsp:txXfrm>
    </dsp:sp>
    <dsp:sp modelId="{7E9EFADD-A11B-43E3-8814-B7E15D1B69F6}">
      <dsp:nvSpPr>
        <dsp:cNvPr id="0" name=""/>
        <dsp:cNvSpPr/>
      </dsp:nvSpPr>
      <dsp:spPr>
        <a:xfrm>
          <a:off x="5424211" y="547176"/>
          <a:ext cx="2377306" cy="3346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
          </a:r>
          <a:r>
            <a:rPr lang="en-US" sz="1500" b="0" i="0" kern="1200" dirty="0"/>
            <a:t>esigned to help students with disabilities, there are 14 categories of disability that qualify children for SES</a:t>
          </a:r>
          <a:endParaRPr lang="en-US" sz="1500" kern="1200" dirty="0"/>
        </a:p>
      </dsp:txBody>
      <dsp:txXfrm>
        <a:off x="5424211" y="547176"/>
        <a:ext cx="2377306" cy="3346755"/>
      </dsp:txXfrm>
    </dsp:sp>
    <dsp:sp modelId="{E813FD5E-470A-43BB-A9F8-08D55069DD30}">
      <dsp:nvSpPr>
        <dsp:cNvPr id="0" name=""/>
        <dsp:cNvSpPr/>
      </dsp:nvSpPr>
      <dsp:spPr>
        <a:xfrm>
          <a:off x="8134340" y="1662"/>
          <a:ext cx="2377306" cy="5455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504 Plan: </a:t>
          </a:r>
          <a:endParaRPr lang="en-US" sz="1500" kern="1200"/>
        </a:p>
      </dsp:txBody>
      <dsp:txXfrm>
        <a:off x="8134340" y="1662"/>
        <a:ext cx="2377306" cy="545514"/>
      </dsp:txXfrm>
    </dsp:sp>
    <dsp:sp modelId="{4122BDE5-1C55-4013-B9C9-F49090A8DF4B}">
      <dsp:nvSpPr>
        <dsp:cNvPr id="0" name=""/>
        <dsp:cNvSpPr/>
      </dsp:nvSpPr>
      <dsp:spPr>
        <a:xfrm>
          <a:off x="8134340" y="547176"/>
          <a:ext cx="2377306" cy="3346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 plan that lists the accommodations a school will provide (like audiobooks, note-taking aids, or extended time to complete tests) so that a student with a disability that is not eligible for special education services has equal access to the general education curriculum</a:t>
          </a:r>
          <a:endParaRPr lang="en-US" sz="1500" kern="1200" dirty="0"/>
        </a:p>
      </dsp:txBody>
      <dsp:txXfrm>
        <a:off x="8134340" y="547176"/>
        <a:ext cx="2377306" cy="33467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FE989-BB21-42A7-9A88-F4C619E2777B}"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1B18E-D236-4BC8-8FA2-3FA4438ABFDF}" type="slidenum">
              <a:rPr lang="en-US" smtClean="0"/>
              <a:t>‹#›</a:t>
            </a:fld>
            <a:endParaRPr lang="en-US"/>
          </a:p>
        </p:txBody>
      </p:sp>
    </p:spTree>
    <p:extLst>
      <p:ext uri="{BB962C8B-B14F-4D97-AF65-F5344CB8AC3E}">
        <p14:creationId xmlns:p14="http://schemas.microsoft.com/office/powerpoint/2010/main" val="36710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a-assn.org/delivering-care/ethics/confidential-health-care-min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effectLst/>
                <a:latin typeface="Calibri" panose="020F0502020204030204" pitchFamily="34" charset="0"/>
                <a:ea typeface="Calibri" panose="020F0502020204030204" pitchFamily="34" charset="0"/>
              </a:rPr>
              <a:t>Michigan law is silent on needing parental consent to have private conversations with a minor. </a:t>
            </a:r>
          </a:p>
          <a:p>
            <a:pPr marL="0" indent="0">
              <a:buNone/>
            </a:pPr>
            <a:r>
              <a:rPr lang="en-US" sz="1200" dirty="0">
                <a:effectLst/>
                <a:latin typeface="Calibri" panose="020F0502020204030204" pitchFamily="34" charset="0"/>
                <a:ea typeface="Calibri" panose="020F0502020204030204" pitchFamily="34" charset="0"/>
              </a:rPr>
              <a:t>However, the American Medical Association at least implicitly permits allows such conversations without parental consent. </a:t>
            </a:r>
            <a:r>
              <a:rPr lang="en-US" sz="12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https://www.ama-assn.org/delivering-care/ethics/confidential-health-care-minors</a:t>
            </a:r>
            <a:r>
              <a:rPr lang="en-US" sz="1200" dirty="0">
                <a:effectLst/>
                <a:latin typeface="Calibri" panose="020F0502020204030204" pitchFamily="34" charset="0"/>
                <a:ea typeface="Calibri" panose="020F0502020204030204" pitchFamily="34" charset="0"/>
              </a:rPr>
              <a:t>. </a:t>
            </a:r>
          </a:p>
          <a:p>
            <a:pPr marL="0" indent="0">
              <a:buNone/>
            </a:pPr>
            <a:r>
              <a:rPr lang="en-US" sz="1200" dirty="0">
                <a:effectLst/>
                <a:latin typeface="Calibri" panose="020F0502020204030204" pitchFamily="34" charset="0"/>
                <a:ea typeface="Calibri" panose="020F0502020204030204" pitchFamily="34" charset="0"/>
              </a:rPr>
              <a:t>The code of medical ethics opinion 2.2.2 addresses treating an unemancipated minor in situations where they are unable to consent.</a:t>
            </a:r>
          </a:p>
          <a:p>
            <a:pPr marL="0" indent="0">
              <a:buNone/>
            </a:pPr>
            <a:r>
              <a:rPr lang="en-US" sz="1200" dirty="0">
                <a:effectLst/>
                <a:latin typeface="Calibri" panose="020F0502020204030204" pitchFamily="34" charset="0"/>
                <a:ea typeface="Calibri" panose="020F0502020204030204" pitchFamily="34" charset="0"/>
              </a:rPr>
              <a:t> Specifically, it recommends that physicians “protect the confidentiality of information disclosed by the patient during an exam or interview or in counseling unless the patient consents to disclosure or disclosure is required to protect the interests of others. </a:t>
            </a:r>
          </a:p>
          <a:p>
            <a:pPr marL="0" indent="0">
              <a:buNone/>
            </a:pPr>
            <a:r>
              <a:rPr lang="en-US" sz="1200" dirty="0">
                <a:effectLst/>
                <a:latin typeface="Calibri" panose="020F0502020204030204" pitchFamily="34" charset="0"/>
                <a:ea typeface="Calibri" panose="020F0502020204030204" pitchFamily="34" charset="0"/>
              </a:rPr>
              <a:t>The implication of that provisions (and others in opinion 2.2.2) is that speaking with the minor in private is permitted and parental consent is not required. You do not need parental consent to converse with a minor patient in private.  </a:t>
            </a:r>
          </a:p>
          <a:p>
            <a:pPr marL="0" indent="0">
              <a:buNone/>
            </a:pPr>
            <a:r>
              <a:rPr lang="en-US" sz="1200" dirty="0">
                <a:effectLst/>
                <a:latin typeface="Calibri" panose="020F0502020204030204" pitchFamily="34" charset="0"/>
                <a:ea typeface="Calibri" panose="020F0502020204030204" pitchFamily="34" charset="0"/>
              </a:rPr>
              <a:t>Parental consent is only needed in order to actually provide medical care. </a:t>
            </a:r>
          </a:p>
          <a:p>
            <a:pPr marL="0" indent="0">
              <a:buNone/>
            </a:pPr>
            <a:r>
              <a:rPr lang="en-US" sz="1200" dirty="0">
                <a:effectLst/>
                <a:latin typeface="Calibri" panose="020F0502020204030204" pitchFamily="34" charset="0"/>
                <a:ea typeface="Calibri" panose="020F0502020204030204" pitchFamily="34" charset="0"/>
              </a:rPr>
              <a:t>There are also a limited set of medical conditions for which parental consent is not required: </a:t>
            </a:r>
          </a:p>
          <a:p>
            <a:r>
              <a:rPr lang="en-US" sz="1200" dirty="0">
                <a:effectLst/>
                <a:latin typeface="Calibri" panose="020F0502020204030204" pitchFamily="34" charset="0"/>
                <a:ea typeface="Calibri" panose="020F0502020204030204" pitchFamily="34" charset="0"/>
              </a:rPr>
              <a:t>1) pregnancy/prenatal care (MCL 333.9132); </a:t>
            </a:r>
          </a:p>
          <a:p>
            <a:r>
              <a:rPr lang="en-US" sz="1200" dirty="0">
                <a:effectLst/>
                <a:latin typeface="Calibri" panose="020F0502020204030204" pitchFamily="34" charset="0"/>
                <a:ea typeface="Calibri" panose="020F0502020204030204" pitchFamily="34" charset="0"/>
              </a:rPr>
              <a:t>2) HIV/STI care (MCL 333.5127); </a:t>
            </a:r>
          </a:p>
          <a:p>
            <a:r>
              <a:rPr lang="en-US" sz="1200" dirty="0">
                <a:effectLst/>
                <a:latin typeface="Calibri" panose="020F0502020204030204" pitchFamily="34" charset="0"/>
                <a:ea typeface="Calibri" panose="020F0502020204030204" pitchFamily="34" charset="0"/>
              </a:rPr>
              <a:t>3) mental health treatment(MCL 333.1707); </a:t>
            </a:r>
          </a:p>
          <a:p>
            <a:r>
              <a:rPr lang="en-US" sz="1200" dirty="0">
                <a:effectLst/>
                <a:latin typeface="Calibri" panose="020F0502020204030204" pitchFamily="34" charset="0"/>
                <a:ea typeface="Calibri" panose="020F0502020204030204" pitchFamily="34" charset="0"/>
              </a:rPr>
              <a:t>4) substance abuse treatment(MCL 333.1264). </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a:t>
            </a:fld>
            <a:endParaRPr lang="en-US"/>
          </a:p>
        </p:txBody>
      </p:sp>
    </p:spTree>
    <p:extLst>
      <p:ext uri="{BB962C8B-B14F-4D97-AF65-F5344CB8AC3E}">
        <p14:creationId xmlns:p14="http://schemas.microsoft.com/office/powerpoint/2010/main" val="172983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3</a:t>
            </a:fld>
            <a:endParaRPr lang="en-US"/>
          </a:p>
        </p:txBody>
      </p:sp>
    </p:spTree>
    <p:extLst>
      <p:ext uri="{BB962C8B-B14F-4D97-AF65-F5344CB8AC3E}">
        <p14:creationId xmlns:p14="http://schemas.microsoft.com/office/powerpoint/2010/main" val="104407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underlined area in column 2 indicates a place a BHCM could be invited to an IEP meeting</a:t>
            </a:r>
          </a:p>
        </p:txBody>
      </p:sp>
      <p:sp>
        <p:nvSpPr>
          <p:cNvPr id="4" name="Slide Number Placeholder 3"/>
          <p:cNvSpPr>
            <a:spLocks noGrp="1"/>
          </p:cNvSpPr>
          <p:nvPr>
            <p:ph type="sldNum" sz="quarter" idx="5"/>
          </p:nvPr>
        </p:nvSpPr>
        <p:spPr/>
        <p:txBody>
          <a:bodyPr/>
          <a:lstStyle/>
          <a:p>
            <a:fld id="{3901B18E-D236-4BC8-8FA2-3FA4438ABFDF}" type="slidenum">
              <a:rPr lang="en-US" smtClean="0"/>
              <a:t>7</a:t>
            </a:fld>
            <a:endParaRPr lang="en-US"/>
          </a:p>
        </p:txBody>
      </p:sp>
    </p:spTree>
    <p:extLst>
      <p:ext uri="{BB962C8B-B14F-4D97-AF65-F5344CB8AC3E}">
        <p14:creationId xmlns:p14="http://schemas.microsoft.com/office/powerpoint/2010/main" val="275591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citationmachine.net/apa/cite-a-book" TargetMode="External"/><Relationship Id="rId2" Type="http://schemas.openxmlformats.org/officeDocument/2006/relationships/hyperlink" Target="https://drive.google.com/drive/folders/1UykmCCvID4IFc-y68fIwW7--4vB-o63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746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Raleway Black" pitchFamily="2" charset="0"/>
              </a:rPr>
              <a:t>AGENDA</a:t>
            </a:r>
          </a:p>
        </p:txBody>
      </p:sp>
      <p:sp>
        <p:nvSpPr>
          <p:cNvPr id="17" name="Date Placeholder 3">
            <a:extLst>
              <a:ext uri="{FF2B5EF4-FFF2-40B4-BE49-F238E27FC236}">
                <a16:creationId xmlns:a16="http://schemas.microsoft.com/office/drawing/2014/main" id="{9C56B745-F871-45E0-8C1B-AA424AB63F78}"/>
              </a:ext>
            </a:extLst>
          </p:cNvPr>
          <p:cNvSpPr>
            <a:spLocks noGrp="1"/>
          </p:cNvSpPr>
          <p:nvPr>
            <p:ph type="dt" sz="half" idx="15"/>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9" name="Slide Number Placeholder 5">
            <a:extLst>
              <a:ext uri="{FF2B5EF4-FFF2-40B4-BE49-F238E27FC236}">
                <a16:creationId xmlns:a16="http://schemas.microsoft.com/office/drawing/2014/main" id="{925BBE67-FCA6-458E-AB4F-90FA138B443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85DFCB6E-7CFB-4BC6-9EAF-9768ED9EDED1}"/>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CF28D42-19D9-4EC6-A1D5-65586C89FE5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46E3BC4B-41F6-40E7-9012-C05A2CD34C93}"/>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Tree>
    <p:extLst>
      <p:ext uri="{BB962C8B-B14F-4D97-AF65-F5344CB8AC3E}">
        <p14:creationId xmlns:p14="http://schemas.microsoft.com/office/powerpoint/2010/main" val="198432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9" y="3474701"/>
            <a:ext cx="6353445"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92"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41" y="3582711"/>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19" name="TextBox 18">
            <a:extLst>
              <a:ext uri="{FF2B5EF4-FFF2-40B4-BE49-F238E27FC236}">
                <a16:creationId xmlns:a16="http://schemas.microsoft.com/office/drawing/2014/main" id="{47EC3EF8-FF9E-4D5A-BF32-ED8728991729}"/>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Raleway Black" pitchFamily="2" charset="0"/>
              </a:rPr>
              <a:t>AGENDA</a:t>
            </a:r>
          </a:p>
        </p:txBody>
      </p:sp>
      <p:sp>
        <p:nvSpPr>
          <p:cNvPr id="20" name="Date Placeholder 3">
            <a:extLst>
              <a:ext uri="{FF2B5EF4-FFF2-40B4-BE49-F238E27FC236}">
                <a16:creationId xmlns:a16="http://schemas.microsoft.com/office/drawing/2014/main" id="{4B99C97F-F556-4D3E-865A-96709BEE20DD}"/>
              </a:ext>
            </a:extLst>
          </p:cNvPr>
          <p:cNvSpPr>
            <a:spLocks noGrp="1"/>
          </p:cNvSpPr>
          <p:nvPr>
            <p:ph type="dt" sz="half" idx="16"/>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2" name="Slide Number Placeholder 5">
            <a:extLst>
              <a:ext uri="{FF2B5EF4-FFF2-40B4-BE49-F238E27FC236}">
                <a16:creationId xmlns:a16="http://schemas.microsoft.com/office/drawing/2014/main" id="{3D6EB4CF-AD53-4B3D-A0C0-9BCB85EB6D1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96908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0" y="1614690"/>
            <a:ext cx="6367671"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5" y="2225022"/>
            <a:ext cx="6353452"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78" y="2851832"/>
            <a:ext cx="6353448"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7" y="3474701"/>
            <a:ext cx="6353448"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25877" y="4097570"/>
            <a:ext cx="6353447"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4" y="171401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4" y="2308328"/>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38" y="2951999"/>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38" y="3582711"/>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44638" y="419866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94CE57FA-2B6C-450C-AAC9-9AC47E6E450E}"/>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Raleway Black" pitchFamily="2" charset="0"/>
              </a:rPr>
              <a:t>AGENDA</a:t>
            </a:r>
          </a:p>
        </p:txBody>
      </p:sp>
      <p:sp>
        <p:nvSpPr>
          <p:cNvPr id="23" name="Date Placeholder 3">
            <a:extLst>
              <a:ext uri="{FF2B5EF4-FFF2-40B4-BE49-F238E27FC236}">
                <a16:creationId xmlns:a16="http://schemas.microsoft.com/office/drawing/2014/main" id="{C5F4E948-8DDC-43DE-8C8B-6562204BCB36}"/>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5" name="Slide Number Placeholder 5">
            <a:extLst>
              <a:ext uri="{FF2B5EF4-FFF2-40B4-BE49-F238E27FC236}">
                <a16:creationId xmlns:a16="http://schemas.microsoft.com/office/drawing/2014/main" id="{E2FCA663-00E2-4B50-AA91-8BC678E104D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09266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5" name="TextBox 24">
            <a:extLst>
              <a:ext uri="{FF2B5EF4-FFF2-40B4-BE49-F238E27FC236}">
                <a16:creationId xmlns:a16="http://schemas.microsoft.com/office/drawing/2014/main" id="{B0E40BE8-38A6-4CAF-AA77-5FE22DB8085B}"/>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Raleway Black" pitchFamily="2" charset="0"/>
              </a:rPr>
              <a:t>AGENDA</a:t>
            </a:r>
          </a:p>
        </p:txBody>
      </p:sp>
      <p:sp>
        <p:nvSpPr>
          <p:cNvPr id="26" name="Date Placeholder 3">
            <a:extLst>
              <a:ext uri="{FF2B5EF4-FFF2-40B4-BE49-F238E27FC236}">
                <a16:creationId xmlns:a16="http://schemas.microsoft.com/office/drawing/2014/main" id="{01B94D2B-2694-41FD-BC15-BDD4227587D8}"/>
              </a:ext>
            </a:extLst>
          </p:cNvPr>
          <p:cNvSpPr>
            <a:spLocks noGrp="1"/>
          </p:cNvSpPr>
          <p:nvPr>
            <p:ph type="dt" sz="half" idx="18"/>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8" name="Slide Number Placeholder 5">
            <a:extLst>
              <a:ext uri="{FF2B5EF4-FFF2-40B4-BE49-F238E27FC236}">
                <a16:creationId xmlns:a16="http://schemas.microsoft.com/office/drawing/2014/main" id="{492E92CA-6FCC-4D4A-92D4-E6AB5F814FE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235470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818605" y="2532866"/>
            <a:ext cx="10563497" cy="3573737"/>
          </a:xfrm>
          <a:prstGeom prst="rect">
            <a:avLst/>
          </a:prstGeom>
        </p:spPr>
        <p:txBody>
          <a:bodyPr/>
          <a:lstStyle>
            <a:lvl1pPr marL="285744" indent="-285744">
              <a:spcAft>
                <a:spcPts val="600"/>
              </a:spcAft>
              <a:buClr>
                <a:srgbClr val="135D7A"/>
              </a:buClr>
              <a:buSzPct val="125000"/>
              <a:buFontTx/>
              <a:buBlip>
                <a:blip r:embed="rId2"/>
              </a:buBlip>
              <a:defRPr sz="2000"/>
            </a:lvl1pPr>
          </a:lstStyle>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5" name="TextBox 4">
            <a:extLst>
              <a:ext uri="{FF2B5EF4-FFF2-40B4-BE49-F238E27FC236}">
                <a16:creationId xmlns:a16="http://schemas.microsoft.com/office/drawing/2014/main" id="{8417F84D-2A4F-4D8B-B886-CDB206793493}"/>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dirty="0">
                <a:solidFill>
                  <a:srgbClr val="135D7A"/>
                </a:solidFill>
                <a:latin typeface="Raleway Black" pitchFamily="2" charset="0"/>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sp>
        <p:nvSpPr>
          <p:cNvPr id="8" name="Date Placeholder 3">
            <a:extLst>
              <a:ext uri="{FF2B5EF4-FFF2-40B4-BE49-F238E27FC236}">
                <a16:creationId xmlns:a16="http://schemas.microsoft.com/office/drawing/2014/main" id="{00BAB1F1-A9A4-4D4A-BA31-372B09002BC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Slide Number Placeholder 5">
            <a:extLst>
              <a:ext uri="{FF2B5EF4-FFF2-40B4-BE49-F238E27FC236}">
                <a16:creationId xmlns:a16="http://schemas.microsoft.com/office/drawing/2014/main" id="{5435DC69-884D-4B2E-9EAC-0424403151B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23304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p:nvPr>
        </p:nvSpPr>
        <p:spPr>
          <a:xfrm>
            <a:off x="775064" y="2532866"/>
            <a:ext cx="10650582" cy="2752725"/>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8" name="Date Placeholder 3">
            <a:extLst>
              <a:ext uri="{FF2B5EF4-FFF2-40B4-BE49-F238E27FC236}">
                <a16:creationId xmlns:a16="http://schemas.microsoft.com/office/drawing/2014/main" id="{A25A3940-AAAF-4C20-A7AE-FFA826950A5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Slide Number Placeholder 5">
            <a:extLst>
              <a:ext uri="{FF2B5EF4-FFF2-40B4-BE49-F238E27FC236}">
                <a16:creationId xmlns:a16="http://schemas.microsoft.com/office/drawing/2014/main" id="{597CE8C0-7394-43E1-A389-4E5BEA59ACD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3" name="TextBox 12">
            <a:extLst>
              <a:ext uri="{FF2B5EF4-FFF2-40B4-BE49-F238E27FC236}">
                <a16:creationId xmlns:a16="http://schemas.microsoft.com/office/drawing/2014/main" id="{34D064DD-18A1-49D8-9519-00EFFAC63216}"/>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dirty="0">
                <a:solidFill>
                  <a:srgbClr val="135D7A"/>
                </a:solidFill>
                <a:latin typeface="Raleway Black" pitchFamily="2" charset="0"/>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spTree>
    <p:extLst>
      <p:ext uri="{BB962C8B-B14F-4D97-AF65-F5344CB8AC3E}">
        <p14:creationId xmlns:p14="http://schemas.microsoft.com/office/powerpoint/2010/main" val="424303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E83215E-11BE-4AED-B6EE-755E36B281B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Slide Number Placeholder 5">
            <a:extLst>
              <a:ext uri="{FF2B5EF4-FFF2-40B4-BE49-F238E27FC236}">
                <a16:creationId xmlns:a16="http://schemas.microsoft.com/office/drawing/2014/main" id="{15316B70-250F-4B1B-91A1-4BC837BDB0C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01772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7D2D4D4-9450-4019-BDAB-59A203CF85B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Slide Number Placeholder 5">
            <a:extLst>
              <a:ext uri="{FF2B5EF4-FFF2-40B4-BE49-F238E27FC236}">
                <a16:creationId xmlns:a16="http://schemas.microsoft.com/office/drawing/2014/main" id="{2B5C890D-2C63-4BA0-AE28-547731D39F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62238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13736873-C806-4EFE-A5D5-4C73FBFFB4F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9" name="Slide Number Placeholder 5">
            <a:extLst>
              <a:ext uri="{FF2B5EF4-FFF2-40B4-BE49-F238E27FC236}">
                <a16:creationId xmlns:a16="http://schemas.microsoft.com/office/drawing/2014/main" id="{C7E3146A-EF3C-42D0-B5D3-78CC8A6A4D9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49291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3EC00CE0-F4D9-469E-8EB0-C1253A970B18}"/>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Slide Number Placeholder 5">
            <a:extLst>
              <a:ext uri="{FF2B5EF4-FFF2-40B4-BE49-F238E27FC236}">
                <a16:creationId xmlns:a16="http://schemas.microsoft.com/office/drawing/2014/main" id="{60128227-8514-42AB-BD8F-85981C6C24A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1" name="TextBox 10">
            <a:extLst>
              <a:ext uri="{FF2B5EF4-FFF2-40B4-BE49-F238E27FC236}">
                <a16:creationId xmlns:a16="http://schemas.microsoft.com/office/drawing/2014/main" id="{D8B987D2-7812-449A-B18C-F847EF83BBA4}"/>
              </a:ext>
            </a:extLst>
          </p:cNvPr>
          <p:cNvSpPr txBox="1"/>
          <p:nvPr userDrawn="1"/>
        </p:nvSpPr>
        <p:spPr>
          <a:xfrm>
            <a:off x="431074" y="6295591"/>
            <a:ext cx="11338559" cy="523220"/>
          </a:xfrm>
          <a:prstGeom prst="rect">
            <a:avLst/>
          </a:prstGeom>
          <a:solidFill>
            <a:schemeClr val="bg1">
              <a:lumMod val="95000"/>
            </a:schemeClr>
          </a:solidFill>
        </p:spPr>
        <p:txBody>
          <a:bodyPr wrap="square" rtlCol="0">
            <a:spAutoFit/>
          </a:bodyPr>
          <a:lstStyle/>
          <a:p>
            <a:r>
              <a:rPr lang="en-US" sz="1400" dirty="0"/>
              <a:t>.</a:t>
            </a:r>
          </a:p>
          <a:p>
            <a:endParaRPr lang="en-US" sz="1400" dirty="0"/>
          </a:p>
        </p:txBody>
      </p:sp>
    </p:spTree>
    <p:extLst>
      <p:ext uri="{BB962C8B-B14F-4D97-AF65-F5344CB8AC3E}">
        <p14:creationId xmlns:p14="http://schemas.microsoft.com/office/powerpoint/2010/main" val="292284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540FFC-B72E-4ABF-A1B8-961CE0A97F23}"/>
              </a:ext>
            </a:extLst>
          </p:cNvPr>
          <p:cNvSpPr txBox="1"/>
          <p:nvPr userDrawn="1"/>
        </p:nvSpPr>
        <p:spPr>
          <a:xfrm>
            <a:off x="270467" y="307778"/>
            <a:ext cx="11121225" cy="461665"/>
          </a:xfrm>
          <a:prstGeom prst="rect">
            <a:avLst/>
          </a:prstGeom>
          <a:noFill/>
        </p:spPr>
        <p:txBody>
          <a:bodyPr wrap="square" rtlCol="0">
            <a:spAutoFit/>
          </a:bodyPr>
          <a:lstStyle/>
          <a:p>
            <a:r>
              <a:rPr lang="en-US" sz="2400" dirty="0">
                <a:solidFill>
                  <a:srgbClr val="135D7A"/>
                </a:solidFill>
                <a:latin typeface="Railway" panose="02000506040000020004" pitchFamily="50" charset="0"/>
              </a:rPr>
              <a:t>Branding Guidelines:</a:t>
            </a:r>
          </a:p>
        </p:txBody>
      </p:sp>
      <p:sp>
        <p:nvSpPr>
          <p:cNvPr id="9" name="TextBox 8">
            <a:extLst>
              <a:ext uri="{FF2B5EF4-FFF2-40B4-BE49-F238E27FC236}">
                <a16:creationId xmlns:a16="http://schemas.microsoft.com/office/drawing/2014/main" id="{4107AD21-F629-4953-99E9-78E0A17D1B35}"/>
              </a:ext>
            </a:extLst>
          </p:cNvPr>
          <p:cNvSpPr txBox="1"/>
          <p:nvPr userDrawn="1"/>
        </p:nvSpPr>
        <p:spPr>
          <a:xfrm>
            <a:off x="401102" y="738309"/>
            <a:ext cx="11355469" cy="4985980"/>
          </a:xfrm>
          <a:prstGeom prst="rect">
            <a:avLst/>
          </a:prstGeom>
          <a:noFill/>
        </p:spPr>
        <p:txBody>
          <a:bodyPr wrap="square" rtlCol="0">
            <a:spAutoFit/>
          </a:bodyPr>
          <a:lstStyle/>
          <a:p>
            <a:r>
              <a:rPr lang="en-US" sz="1200" b="1" u="sng" dirty="0">
                <a:latin typeface="Railway" panose="02000506040000020004" pitchFamily="50" charset="0"/>
              </a:rPr>
              <a:t>Approved Fonts</a:t>
            </a:r>
            <a:r>
              <a:rPr lang="en-US" sz="1200" b="1" dirty="0">
                <a:latin typeface="Railway" panose="02000506040000020004" pitchFamily="50" charset="0"/>
              </a:rPr>
              <a:t>:</a:t>
            </a:r>
          </a:p>
          <a:p>
            <a:r>
              <a:rPr lang="en-US" sz="1050" dirty="0">
                <a:latin typeface="Railway" panose="02000506040000020004" pitchFamily="50" charset="0"/>
              </a:rPr>
              <a:t>For consistency and readability of slides all headers should line up when transitioning between slides and have the same font selection and size (minimum font size 28).  It is a good practice to have no more than three fonts on one slide (minimum font size 18).</a:t>
            </a:r>
          </a:p>
          <a:p>
            <a:endParaRPr lang="en-US" sz="1050" dirty="0">
              <a:latin typeface="Railway" panose="02000506040000020004" pitchFamily="50" charset="0"/>
            </a:endParaRPr>
          </a:p>
          <a:p>
            <a:r>
              <a:rPr lang="en-US" sz="1050" dirty="0">
                <a:latin typeface="Railway" panose="02000506040000020004" pitchFamily="50" charset="0"/>
              </a:rPr>
              <a:t>Primary Main Header Font – HORIZON </a:t>
            </a:r>
          </a:p>
          <a:p>
            <a:r>
              <a:rPr lang="en-US" sz="1050" dirty="0">
                <a:latin typeface="Railway" panose="02000506040000020004" pitchFamily="50" charset="0"/>
              </a:rPr>
              <a:t>Secondary Main Header Font – Railway</a:t>
            </a:r>
          </a:p>
          <a:p>
            <a:r>
              <a:rPr lang="en-US" sz="1050" dirty="0">
                <a:latin typeface="Railway" panose="02000506040000020004" pitchFamily="50" charset="0"/>
              </a:rPr>
              <a:t>Sub-Header Font – Railway (may use standard, thin, or heavy font as appropriate)</a:t>
            </a:r>
          </a:p>
          <a:p>
            <a:endParaRPr lang="en-US" sz="1050" dirty="0">
              <a:latin typeface="Railway" panose="02000506040000020004" pitchFamily="50" charset="0"/>
            </a:endParaRPr>
          </a:p>
          <a:p>
            <a:r>
              <a:rPr lang="en-US" sz="1050" dirty="0">
                <a:latin typeface="Railway" panose="02000506040000020004" pitchFamily="50" charset="0"/>
              </a:rPr>
              <a:t>Body/Message Font – should be consistent across all slides.  Calibri font in black (minimum font size 18) is a optimum font to coordinate with approved header font.</a:t>
            </a:r>
          </a:p>
          <a:p>
            <a:endParaRPr lang="en-US" sz="1050" dirty="0">
              <a:latin typeface="Railway" panose="02000506040000020004" pitchFamily="50" charset="0"/>
            </a:endParaRPr>
          </a:p>
          <a:p>
            <a:r>
              <a:rPr lang="en-US" sz="1050" dirty="0">
                <a:latin typeface="Railway" panose="02000506040000020004" pitchFamily="50" charset="0"/>
              </a:rPr>
              <a:t>Remember, the 7 x 7 slide presentation rules: </a:t>
            </a:r>
          </a:p>
          <a:p>
            <a:pPr marL="171450" indent="-171450">
              <a:buFont typeface="Arial" panose="020B0604020202020204" pitchFamily="34" charset="0"/>
              <a:buChar char="•"/>
            </a:pPr>
            <a:r>
              <a:rPr lang="en-US" sz="1050" dirty="0">
                <a:latin typeface="Railway" panose="02000506040000020004" pitchFamily="50" charset="0"/>
              </a:rPr>
              <a:t>No more than 7 lines per slide is optimum</a:t>
            </a:r>
          </a:p>
          <a:p>
            <a:pPr marL="171450" indent="-171450">
              <a:buFont typeface="Arial" panose="020B0604020202020204" pitchFamily="34" charset="0"/>
              <a:buChar char="•"/>
            </a:pPr>
            <a:r>
              <a:rPr lang="en-US" sz="1050" dirty="0">
                <a:latin typeface="Railway" panose="02000506040000020004" pitchFamily="50" charset="0"/>
              </a:rPr>
              <a:t>No more than 7 words per bullet when displaying a list.</a:t>
            </a:r>
          </a:p>
          <a:p>
            <a:endParaRPr lang="en-US" sz="1200" dirty="0">
              <a:latin typeface="Railway" panose="02000506040000020004" pitchFamily="50" charset="0"/>
            </a:endParaRPr>
          </a:p>
          <a:p>
            <a:r>
              <a:rPr lang="en-US" sz="1200" b="1" u="sng" dirty="0">
                <a:latin typeface="Railway" panose="02000506040000020004" pitchFamily="50" charset="0"/>
              </a:rPr>
              <a:t>Charts &amp; Tables</a:t>
            </a:r>
            <a:r>
              <a:rPr lang="en-US" sz="1200" dirty="0">
                <a:latin typeface="Railway" panose="02000506040000020004" pitchFamily="50" charset="0"/>
              </a:rPr>
              <a:t>:</a:t>
            </a:r>
          </a:p>
          <a:p>
            <a:r>
              <a:rPr lang="en-US" sz="1000" dirty="0">
                <a:latin typeface="Railway" panose="02000506040000020004" pitchFamily="50" charset="0"/>
              </a:rPr>
              <a:t>When adding an charts or tables to slides a best practice is to center-align and ensure that all charts and/or tables align at the top from page to page so as not to distract from your message.</a:t>
            </a:r>
          </a:p>
          <a:p>
            <a:endParaRPr lang="en-US" sz="1200" dirty="0">
              <a:latin typeface="Railway" panose="02000506040000020004" pitchFamily="50" charset="0"/>
            </a:endParaRPr>
          </a:p>
          <a:p>
            <a:r>
              <a:rPr lang="en-US" sz="1200" b="1" u="sng" dirty="0">
                <a:latin typeface="Railway" panose="02000506040000020004" pitchFamily="50" charset="0"/>
              </a:rPr>
              <a:t>Primary Approved Colors</a:t>
            </a:r>
            <a:r>
              <a:rPr lang="en-US" sz="1200" dirty="0">
                <a:latin typeface="Railway" panose="02000506040000020004" pitchFamily="50" charset="0"/>
              </a:rPr>
              <a:t>:</a:t>
            </a:r>
          </a:p>
          <a:p>
            <a:r>
              <a:rPr lang="en-US" sz="1200" dirty="0">
                <a:latin typeface="Railway" panose="02000506040000020004" pitchFamily="50" charset="0"/>
              </a:rPr>
              <a:t>  </a:t>
            </a:r>
            <a:r>
              <a:rPr lang="en-US" sz="1000" dirty="0">
                <a:latin typeface="Railway" panose="02000506040000020004" pitchFamily="50" charset="0"/>
              </a:rPr>
              <a:t>Hex Code #135d7a	</a:t>
            </a:r>
            <a:r>
              <a:rPr lang="en-US" sz="1000" dirty="0" err="1">
                <a:latin typeface="Railway" panose="02000506040000020004" pitchFamily="50" charset="0"/>
              </a:rPr>
              <a:t>Chathams</a:t>
            </a:r>
            <a:r>
              <a:rPr lang="en-US" sz="1000" dirty="0">
                <a:latin typeface="Railway" panose="02000506040000020004" pitchFamily="50" charset="0"/>
              </a:rPr>
              <a:t> Blue</a:t>
            </a:r>
          </a:p>
          <a:p>
            <a:r>
              <a:rPr lang="en-US" sz="1000" dirty="0">
                <a:latin typeface="Railway" panose="02000506040000020004" pitchFamily="50" charset="0"/>
              </a:rPr>
              <a:t>  Hex Code #f4f6fc	Alice Blue</a:t>
            </a:r>
          </a:p>
          <a:p>
            <a:r>
              <a:rPr lang="en-US" sz="1000" dirty="0">
                <a:latin typeface="Railway" panose="02000506040000020004" pitchFamily="50" charset="0"/>
              </a:rPr>
              <a:t>  Hex Code #00909e	Eastern Blue</a:t>
            </a:r>
          </a:p>
          <a:p>
            <a:endParaRPr lang="en-US" sz="1200" dirty="0">
              <a:latin typeface="Railway" panose="02000506040000020004" pitchFamily="50" charset="0"/>
            </a:endParaRPr>
          </a:p>
          <a:p>
            <a:r>
              <a:rPr lang="en-US" sz="1000" dirty="0">
                <a:latin typeface="Railway" panose="02000506040000020004" pitchFamily="50" charset="0"/>
              </a:rPr>
              <a:t>Primary and secondary approved colors should be used for cell colors in headers of charts or any shape graphics inserted in slides.</a:t>
            </a:r>
          </a:p>
          <a:p>
            <a:endParaRPr lang="en-US" sz="1200" dirty="0">
              <a:latin typeface="Railway" panose="02000506040000020004" pitchFamily="50" charset="0"/>
            </a:endParaRPr>
          </a:p>
          <a:p>
            <a:r>
              <a:rPr lang="en-US" sz="1200" b="1" u="sng" dirty="0">
                <a:latin typeface="Railway" panose="02000506040000020004" pitchFamily="50" charset="0"/>
              </a:rPr>
              <a:t>Approved Stock Photos can be located here</a:t>
            </a:r>
            <a:r>
              <a:rPr lang="en-US" sz="1200" dirty="0">
                <a:latin typeface="Railway" panose="02000506040000020004" pitchFamily="50" charset="0"/>
              </a:rPr>
              <a:t>: </a:t>
            </a:r>
            <a:r>
              <a:rPr lang="en-US" sz="1000" dirty="0">
                <a:latin typeface="Railway" panose="02000506040000020004" pitchFamily="50" charset="0"/>
                <a:hlinkClick r:id="rId2"/>
              </a:rPr>
              <a:t>https://drive.google.com/drive/folders/1UykmCCvID4IFc-y68fIwW7--4vB-o63K</a:t>
            </a:r>
            <a:endParaRPr lang="en-US" sz="1000" dirty="0">
              <a:latin typeface="Railway" panose="02000506040000020004" pitchFamily="50" charset="0"/>
            </a:endParaRPr>
          </a:p>
          <a:p>
            <a:endParaRPr lang="en-US" sz="1200" dirty="0">
              <a:latin typeface="Railway" panose="02000506040000020004" pitchFamily="50" charset="0"/>
            </a:endParaRPr>
          </a:p>
          <a:p>
            <a:r>
              <a:rPr lang="en-US" sz="1200" b="1" u="sng" dirty="0">
                <a:latin typeface="Railway" panose="02000506040000020004" pitchFamily="50" charset="0"/>
              </a:rPr>
              <a:t>References:</a:t>
            </a:r>
          </a:p>
          <a:p>
            <a:r>
              <a:rPr lang="en-US" sz="1000" b="0" u="none" dirty="0">
                <a:latin typeface="Railway" panose="02000506040000020004" pitchFamily="50" charset="0"/>
              </a:rPr>
              <a:t>Should be created in APA format and displayed on slide with material being referenced in the indicated reference text box.  If no reference on a slide delete reference box.  APA formatting assistance can be located here: </a:t>
            </a:r>
            <a:r>
              <a:rPr lang="en-US" sz="1000" b="0" u="none" dirty="0">
                <a:latin typeface="Railway" panose="02000506040000020004" pitchFamily="50" charset="0"/>
                <a:hlinkClick r:id="rId3"/>
              </a:rPr>
              <a:t>https://www.citationmachine.net/apa/cite-a-book</a:t>
            </a:r>
            <a:r>
              <a:rPr lang="en-US" sz="1000" b="0" u="none" dirty="0">
                <a:latin typeface="Railway" panose="02000506040000020004" pitchFamily="50" charset="0"/>
              </a:rPr>
              <a:t> </a:t>
            </a:r>
            <a:endParaRPr lang="en-US" sz="1000" b="0" u="none" dirty="0"/>
          </a:p>
        </p:txBody>
      </p:sp>
      <p:sp>
        <p:nvSpPr>
          <p:cNvPr id="10" name="TextBox 9">
            <a:extLst>
              <a:ext uri="{FF2B5EF4-FFF2-40B4-BE49-F238E27FC236}">
                <a16:creationId xmlns:a16="http://schemas.microsoft.com/office/drawing/2014/main" id="{8998B8EB-E043-40AB-AB45-F89E4E4A7CE9}"/>
              </a:ext>
            </a:extLst>
          </p:cNvPr>
          <p:cNvSpPr txBox="1"/>
          <p:nvPr userDrawn="1"/>
        </p:nvSpPr>
        <p:spPr>
          <a:xfrm>
            <a:off x="666146" y="6456466"/>
            <a:ext cx="10856181" cy="338554"/>
          </a:xfrm>
          <a:prstGeom prst="rect">
            <a:avLst/>
          </a:prstGeom>
          <a:noFill/>
        </p:spPr>
        <p:txBody>
          <a:bodyPr wrap="square" rtlCol="0">
            <a:spAutoFit/>
          </a:bodyPr>
          <a:lstStyle/>
          <a:p>
            <a:pPr algn="ctr"/>
            <a:r>
              <a:rPr lang="en-US" sz="1600" b="1" i="1" dirty="0">
                <a:solidFill>
                  <a:srgbClr val="FF0000"/>
                </a:solidFill>
                <a:latin typeface="+mn-lt"/>
              </a:rPr>
              <a:t>Informational Slide Only – Please delete prior to publishing final document.</a:t>
            </a:r>
          </a:p>
        </p:txBody>
      </p:sp>
      <p:sp>
        <p:nvSpPr>
          <p:cNvPr id="2" name="TextBox 1">
            <a:extLst>
              <a:ext uri="{FF2B5EF4-FFF2-40B4-BE49-F238E27FC236}">
                <a16:creationId xmlns:a16="http://schemas.microsoft.com/office/drawing/2014/main" id="{C80C9AF5-C35D-41AB-AF11-DA66B5FFBFF8}"/>
              </a:ext>
            </a:extLst>
          </p:cNvPr>
          <p:cNvSpPr txBox="1"/>
          <p:nvPr userDrawn="1"/>
        </p:nvSpPr>
        <p:spPr>
          <a:xfrm>
            <a:off x="3161845" y="3542210"/>
            <a:ext cx="4463332" cy="746358"/>
          </a:xfrm>
          <a:prstGeom prst="rect">
            <a:avLst/>
          </a:prstGeom>
          <a:noFill/>
        </p:spPr>
        <p:txBody>
          <a:bodyPr wrap="square" rtlCol="0">
            <a:spAutoFit/>
          </a:bodyPr>
          <a:lstStyle/>
          <a:p>
            <a:r>
              <a:rPr lang="en-US" sz="1200" b="1" u="sng" dirty="0">
                <a:latin typeface="Railway" panose="02000506040000020004" pitchFamily="50" charset="0"/>
              </a:rPr>
              <a:t>Secondary Approved Colors</a:t>
            </a:r>
            <a:r>
              <a:rPr lang="en-US" sz="1200" dirty="0">
                <a:latin typeface="Railway" panose="02000506040000020004" pitchFamily="50" charset="0"/>
              </a:rPr>
              <a:t>:</a:t>
            </a:r>
          </a:p>
          <a:p>
            <a:r>
              <a:rPr lang="en-US" sz="1050" dirty="0">
                <a:latin typeface="Railway" panose="02000506040000020004" pitchFamily="50" charset="0"/>
              </a:rPr>
              <a:t>  </a:t>
            </a:r>
            <a:r>
              <a:rPr lang="en-US" sz="1000" dirty="0">
                <a:latin typeface="Railway" panose="02000506040000020004" pitchFamily="50" charset="0"/>
              </a:rPr>
              <a:t>Hex Code #28c1e0	</a:t>
            </a:r>
            <a:r>
              <a:rPr lang="en-US" sz="1000" dirty="0" err="1">
                <a:latin typeface="Railway" panose="02000506040000020004" pitchFamily="50" charset="0"/>
              </a:rPr>
              <a:t>Picton</a:t>
            </a:r>
            <a:r>
              <a:rPr lang="en-US" sz="1000" dirty="0">
                <a:latin typeface="Railway" panose="02000506040000020004" pitchFamily="50" charset="0"/>
              </a:rPr>
              <a:t> Blue</a:t>
            </a:r>
          </a:p>
          <a:p>
            <a:r>
              <a:rPr lang="en-US" sz="1000" dirty="0">
                <a:latin typeface="Railway" panose="02000506040000020004" pitchFamily="50" charset="0"/>
              </a:rPr>
              <a:t>  Hex Code #0f4c75	Midnight Blue</a:t>
            </a:r>
          </a:p>
          <a:p>
            <a:r>
              <a:rPr lang="en-US" sz="1000" dirty="0">
                <a:latin typeface="Railway" panose="02000506040000020004" pitchFamily="50" charset="0"/>
              </a:rPr>
              <a:t>  Hex Code #142850	Sapphire</a:t>
            </a:r>
            <a:endParaRPr lang="en-US" sz="900" dirty="0">
              <a:latin typeface="Railway" panose="02000506040000020004" pitchFamily="50" charset="0"/>
            </a:endParaRPr>
          </a:p>
        </p:txBody>
      </p:sp>
      <p:sp>
        <p:nvSpPr>
          <p:cNvPr id="6" name="TextBox 5">
            <a:extLst>
              <a:ext uri="{FF2B5EF4-FFF2-40B4-BE49-F238E27FC236}">
                <a16:creationId xmlns:a16="http://schemas.microsoft.com/office/drawing/2014/main" id="{7FD415D7-0300-4355-B0AA-698FC897A17F}"/>
              </a:ext>
            </a:extLst>
          </p:cNvPr>
          <p:cNvSpPr txBox="1"/>
          <p:nvPr userDrawn="1"/>
        </p:nvSpPr>
        <p:spPr>
          <a:xfrm>
            <a:off x="666146" y="73065"/>
            <a:ext cx="10856181" cy="307777"/>
          </a:xfrm>
          <a:prstGeom prst="rect">
            <a:avLst/>
          </a:prstGeom>
          <a:noFill/>
        </p:spPr>
        <p:txBody>
          <a:bodyPr wrap="square" rtlCol="0">
            <a:spAutoFit/>
          </a:bodyPr>
          <a:lstStyle/>
          <a:p>
            <a:pPr algn="ctr"/>
            <a:r>
              <a:rPr lang="en-US" sz="1400" b="1" i="1" dirty="0">
                <a:solidFill>
                  <a:srgbClr val="FF0000"/>
                </a:solidFill>
                <a:latin typeface="+mn-lt"/>
              </a:rPr>
              <a:t>Informational Slide Only – Please delete prior to publishing final document.</a:t>
            </a:r>
          </a:p>
        </p:txBody>
      </p:sp>
    </p:spTree>
    <p:extLst>
      <p:ext uri="{BB962C8B-B14F-4D97-AF65-F5344CB8AC3E}">
        <p14:creationId xmlns:p14="http://schemas.microsoft.com/office/powerpoint/2010/main" val="380541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A0379B-01BD-4AC5-86F4-FD286D38F948}"/>
              </a:ext>
            </a:extLst>
          </p:cNvPr>
          <p:cNvSpPr>
            <a:spLocks noGrp="1"/>
          </p:cNvSpPr>
          <p:nvPr>
            <p:ph type="title" hasCustomPrompt="1"/>
          </p:nvPr>
        </p:nvSpPr>
        <p:spPr>
          <a:xfrm>
            <a:off x="611777" y="1192311"/>
            <a:ext cx="10968445"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8" name="Text Placeholder 2">
            <a:extLst>
              <a:ext uri="{FF2B5EF4-FFF2-40B4-BE49-F238E27FC236}">
                <a16:creationId xmlns:a16="http://schemas.microsoft.com/office/drawing/2014/main" id="{3D4C193C-444F-4E79-AE25-8EA1E9D7F468}"/>
              </a:ext>
            </a:extLst>
          </p:cNvPr>
          <p:cNvSpPr>
            <a:spLocks noGrp="1"/>
          </p:cNvSpPr>
          <p:nvPr>
            <p:ph type="body" idx="20" hasCustomPrompt="1"/>
          </p:nvPr>
        </p:nvSpPr>
        <p:spPr>
          <a:xfrm>
            <a:off x="611777" y="1791333"/>
            <a:ext cx="10968445"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Picture Placeholder 2">
            <a:extLst>
              <a:ext uri="{FF2B5EF4-FFF2-40B4-BE49-F238E27FC236}">
                <a16:creationId xmlns:a16="http://schemas.microsoft.com/office/drawing/2014/main" id="{35FD79BF-4688-46AA-9EFD-7740ABEB04CF}"/>
              </a:ext>
            </a:extLst>
          </p:cNvPr>
          <p:cNvSpPr>
            <a:spLocks noGrp="1" noChangeAspect="1"/>
          </p:cNvSpPr>
          <p:nvPr>
            <p:ph type="pic" idx="1" hasCustomPrompt="1"/>
          </p:nvPr>
        </p:nvSpPr>
        <p:spPr>
          <a:xfrm>
            <a:off x="611777" y="2512612"/>
            <a:ext cx="10968445" cy="2869285"/>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1" name="Date Placeholder 3">
            <a:extLst>
              <a:ext uri="{FF2B5EF4-FFF2-40B4-BE49-F238E27FC236}">
                <a16:creationId xmlns:a16="http://schemas.microsoft.com/office/drawing/2014/main" id="{4FF087CC-3F6F-44D0-B400-3E5D4B88F80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Slide Number Placeholder 5">
            <a:extLst>
              <a:ext uri="{FF2B5EF4-FFF2-40B4-BE49-F238E27FC236}">
                <a16:creationId xmlns:a16="http://schemas.microsoft.com/office/drawing/2014/main" id="{0C65D464-B965-4454-AB5D-5AE732B42A8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TextBox 13">
            <a:extLst>
              <a:ext uri="{FF2B5EF4-FFF2-40B4-BE49-F238E27FC236}">
                <a16:creationId xmlns:a16="http://schemas.microsoft.com/office/drawing/2014/main" id="{657EE52A-CD98-4DB8-B2D5-346071638EC0}"/>
              </a:ext>
            </a:extLst>
          </p:cNvPr>
          <p:cNvSpPr txBox="1"/>
          <p:nvPr userDrawn="1"/>
        </p:nvSpPr>
        <p:spPr>
          <a:xfrm>
            <a:off x="611777" y="6277302"/>
            <a:ext cx="10968445" cy="523220"/>
          </a:xfrm>
          <a:prstGeom prst="rect">
            <a:avLst/>
          </a:prstGeom>
          <a:solidFill>
            <a:schemeClr val="bg1">
              <a:lumMod val="95000"/>
            </a:schemeClr>
          </a:solidFill>
        </p:spPr>
        <p:txBody>
          <a:bodyPr wrap="square" rtlCol="0">
            <a:spAutoFit/>
          </a:bodyPr>
          <a:lstStyle/>
          <a:p>
            <a:r>
              <a:rPr lang="en-US" sz="1400" dirty="0"/>
              <a:t>.</a:t>
            </a:r>
          </a:p>
          <a:p>
            <a:endParaRPr lang="en-US" sz="1400" dirty="0"/>
          </a:p>
        </p:txBody>
      </p:sp>
    </p:spTree>
    <p:extLst>
      <p:ext uri="{BB962C8B-B14F-4D97-AF65-F5344CB8AC3E}">
        <p14:creationId xmlns:p14="http://schemas.microsoft.com/office/powerpoint/2010/main" val="347139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8" name="Text Placeholder 1">
            <a:extLst>
              <a:ext uri="{FF2B5EF4-FFF2-40B4-BE49-F238E27FC236}">
                <a16:creationId xmlns:a16="http://schemas.microsoft.com/office/drawing/2014/main" id="{AD05FDA8-B2AC-4A64-8E1E-DC4F7CF3CB39}"/>
              </a:ext>
            </a:extLst>
          </p:cNvPr>
          <p:cNvSpPr>
            <a:spLocks noGrp="1"/>
          </p:cNvSpPr>
          <p:nvPr>
            <p:ph type="body" sz="quarter" idx="19"/>
          </p:nvPr>
        </p:nvSpPr>
        <p:spPr>
          <a:xfrm>
            <a:off x="6272442" y="4181563"/>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29" name="Text Placeholder 3">
            <a:extLst>
              <a:ext uri="{FF2B5EF4-FFF2-40B4-BE49-F238E27FC236}">
                <a16:creationId xmlns:a16="http://schemas.microsoft.com/office/drawing/2014/main" id="{29C733A9-FD28-4782-82A5-81D5F3709EE9}"/>
              </a:ext>
            </a:extLst>
          </p:cNvPr>
          <p:cNvSpPr>
            <a:spLocks noGrp="1"/>
          </p:cNvSpPr>
          <p:nvPr>
            <p:ph type="body" idx="1"/>
          </p:nvPr>
        </p:nvSpPr>
        <p:spPr>
          <a:xfrm>
            <a:off x="620254" y="1502296"/>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0" name="Text Placeholder 4">
            <a:extLst>
              <a:ext uri="{FF2B5EF4-FFF2-40B4-BE49-F238E27FC236}">
                <a16:creationId xmlns:a16="http://schemas.microsoft.com/office/drawing/2014/main" id="{1A9DEDC0-47C1-47AF-A7B0-4411FF8BD907}"/>
              </a:ext>
            </a:extLst>
          </p:cNvPr>
          <p:cNvSpPr>
            <a:spLocks noGrp="1"/>
          </p:cNvSpPr>
          <p:nvPr>
            <p:ph type="body" idx="13"/>
          </p:nvPr>
        </p:nvSpPr>
        <p:spPr>
          <a:xfrm>
            <a:off x="6280072" y="1511821"/>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1" name="Text Placeholder 5">
            <a:extLst>
              <a:ext uri="{FF2B5EF4-FFF2-40B4-BE49-F238E27FC236}">
                <a16:creationId xmlns:a16="http://schemas.microsoft.com/office/drawing/2014/main" id="{005E92AF-32DF-4BFC-9970-AC23F6F6D307}"/>
              </a:ext>
            </a:extLst>
          </p:cNvPr>
          <p:cNvSpPr>
            <a:spLocks noGrp="1"/>
          </p:cNvSpPr>
          <p:nvPr>
            <p:ph type="body" idx="14"/>
          </p:nvPr>
        </p:nvSpPr>
        <p:spPr>
          <a:xfrm>
            <a:off x="626728"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2" name="Text Placeholder 6">
            <a:extLst>
              <a:ext uri="{FF2B5EF4-FFF2-40B4-BE49-F238E27FC236}">
                <a16:creationId xmlns:a16="http://schemas.microsoft.com/office/drawing/2014/main" id="{435CC72E-F7CF-47DB-90B6-D228790AD372}"/>
              </a:ext>
            </a:extLst>
          </p:cNvPr>
          <p:cNvSpPr>
            <a:spLocks noGrp="1"/>
          </p:cNvSpPr>
          <p:nvPr>
            <p:ph type="body" idx="15"/>
          </p:nvPr>
        </p:nvSpPr>
        <p:spPr>
          <a:xfrm>
            <a:off x="6267371"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3" name="Text Placeholder 7">
            <a:extLst>
              <a:ext uri="{FF2B5EF4-FFF2-40B4-BE49-F238E27FC236}">
                <a16:creationId xmlns:a16="http://schemas.microsoft.com/office/drawing/2014/main" id="{911820EE-B94E-440A-8128-6900A86A36F6}"/>
              </a:ext>
            </a:extLst>
          </p:cNvPr>
          <p:cNvSpPr>
            <a:spLocks noGrp="1"/>
          </p:cNvSpPr>
          <p:nvPr>
            <p:ph type="body" sz="quarter" idx="16"/>
          </p:nvPr>
        </p:nvSpPr>
        <p:spPr>
          <a:xfrm>
            <a:off x="611776" y="2026698"/>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4" name="Text Placeholder 8">
            <a:extLst>
              <a:ext uri="{FF2B5EF4-FFF2-40B4-BE49-F238E27FC236}">
                <a16:creationId xmlns:a16="http://schemas.microsoft.com/office/drawing/2014/main" id="{D8A087C9-CE9C-4952-A76A-AC5237093543}"/>
              </a:ext>
            </a:extLst>
          </p:cNvPr>
          <p:cNvSpPr>
            <a:spLocks noGrp="1"/>
          </p:cNvSpPr>
          <p:nvPr>
            <p:ph type="body" sz="quarter" idx="17"/>
          </p:nvPr>
        </p:nvSpPr>
        <p:spPr>
          <a:xfrm>
            <a:off x="6280932" y="2029195"/>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5" name="Text Placeholder 9">
            <a:extLst>
              <a:ext uri="{FF2B5EF4-FFF2-40B4-BE49-F238E27FC236}">
                <a16:creationId xmlns:a16="http://schemas.microsoft.com/office/drawing/2014/main" id="{6C261CF6-81AB-460E-90FA-26329E068850}"/>
              </a:ext>
            </a:extLst>
          </p:cNvPr>
          <p:cNvSpPr>
            <a:spLocks noGrp="1"/>
          </p:cNvSpPr>
          <p:nvPr>
            <p:ph type="body" sz="quarter" idx="18"/>
          </p:nvPr>
        </p:nvSpPr>
        <p:spPr>
          <a:xfrm>
            <a:off x="611775" y="4173082"/>
            <a:ext cx="5299289" cy="1554480"/>
          </a:xfrm>
          <a:prstGeom prst="rect">
            <a:avLst/>
          </a:prstGeom>
        </p:spPr>
        <p:txBody>
          <a:bodyPr>
            <a:noAutofit/>
          </a:bodyPr>
          <a:lstStyle>
            <a:lvl1pPr marL="285744" indent="-285744">
              <a:buClr>
                <a:srgbClr val="135D7A"/>
              </a:buClr>
              <a:buFont typeface="Arial" panose="020B0604020202020204" pitchFamily="34" charset="0"/>
              <a:buChar cha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18" name="Date Placeholder 3">
            <a:extLst>
              <a:ext uri="{FF2B5EF4-FFF2-40B4-BE49-F238E27FC236}">
                <a16:creationId xmlns:a16="http://schemas.microsoft.com/office/drawing/2014/main" id="{9A77CEFC-DEBF-455D-9965-B5EAA2A3ABE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0" name="Slide Number Placeholder 5">
            <a:extLst>
              <a:ext uri="{FF2B5EF4-FFF2-40B4-BE49-F238E27FC236}">
                <a16:creationId xmlns:a16="http://schemas.microsoft.com/office/drawing/2014/main" id="{AAD7F586-00AC-423F-91DD-E0D86F4E8D7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2" name="TextBox 21">
            <a:extLst>
              <a:ext uri="{FF2B5EF4-FFF2-40B4-BE49-F238E27FC236}">
                <a16:creationId xmlns:a16="http://schemas.microsoft.com/office/drawing/2014/main" id="{01885FB7-355F-444D-8643-EC40A50F951B}"/>
              </a:ext>
            </a:extLst>
          </p:cNvPr>
          <p:cNvSpPr txBox="1"/>
          <p:nvPr userDrawn="1"/>
        </p:nvSpPr>
        <p:spPr>
          <a:xfrm>
            <a:off x="441794" y="6310652"/>
            <a:ext cx="11380092" cy="523220"/>
          </a:xfrm>
          <a:prstGeom prst="rect">
            <a:avLst/>
          </a:prstGeom>
          <a:solidFill>
            <a:schemeClr val="bg1">
              <a:lumMod val="95000"/>
            </a:schemeClr>
          </a:solidFill>
        </p:spPr>
        <p:txBody>
          <a:bodyPr wrap="square" rtlCol="0">
            <a:spAutoFit/>
          </a:bodyPr>
          <a:lstStyle/>
          <a:p>
            <a:r>
              <a:rPr lang="en-US" sz="1400" dirty="0"/>
              <a:t>.</a:t>
            </a:r>
          </a:p>
          <a:p>
            <a:endParaRPr lang="en-US" sz="1400" dirty="0"/>
          </a:p>
        </p:txBody>
      </p:sp>
      <p:sp>
        <p:nvSpPr>
          <p:cNvPr id="23" name="Title 1">
            <a:extLst>
              <a:ext uri="{FF2B5EF4-FFF2-40B4-BE49-F238E27FC236}">
                <a16:creationId xmlns:a16="http://schemas.microsoft.com/office/drawing/2014/main" id="{D040E2E9-4454-4311-8A8F-C20D846D55F6}"/>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4" name="Text Placeholder 2">
            <a:extLst>
              <a:ext uri="{FF2B5EF4-FFF2-40B4-BE49-F238E27FC236}">
                <a16:creationId xmlns:a16="http://schemas.microsoft.com/office/drawing/2014/main" id="{91F09B28-9BD0-4F24-B95D-47F8AE7F001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136173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5" name="Text Placeholder 2">
            <a:extLst>
              <a:ext uri="{FF2B5EF4-FFF2-40B4-BE49-F238E27FC236}">
                <a16:creationId xmlns:a16="http://schemas.microsoft.com/office/drawing/2014/main" id="{80F24A6D-D04C-417B-B7AF-34E1A0B051AE}"/>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13" name="Date Placeholder 3">
            <a:extLst>
              <a:ext uri="{FF2B5EF4-FFF2-40B4-BE49-F238E27FC236}">
                <a16:creationId xmlns:a16="http://schemas.microsoft.com/office/drawing/2014/main" id="{8AE39038-D335-40B6-8FFD-D4195612CAB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6" name="Slide Number Placeholder 5">
            <a:extLst>
              <a:ext uri="{FF2B5EF4-FFF2-40B4-BE49-F238E27FC236}">
                <a16:creationId xmlns:a16="http://schemas.microsoft.com/office/drawing/2014/main" id="{42C8CDC5-9796-419E-825D-2CE083A2910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326903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3895595"/>
          </a:xfrm>
          <a:prstGeom prst="rect">
            <a:avLst/>
          </a:prstGeom>
        </p:spPr>
        <p:txBody>
          <a:bodyPr/>
          <a:lstStyle>
            <a:lvl1pPr>
              <a:defRPr>
                <a:latin typeface="Raleway" panose="020B0003030101060003" pitchFamily="34" charset="0"/>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F1EC7F45-6D18-4BCE-AC1A-B6FD0C35CC3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6" name="Slide Number Placeholder 5">
            <a:extLst>
              <a:ext uri="{FF2B5EF4-FFF2-40B4-BE49-F238E27FC236}">
                <a16:creationId xmlns:a16="http://schemas.microsoft.com/office/drawing/2014/main" id="{0D259BD6-2694-439D-B372-B130FF0ECAE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Title 1">
            <a:extLst>
              <a:ext uri="{FF2B5EF4-FFF2-40B4-BE49-F238E27FC236}">
                <a16:creationId xmlns:a16="http://schemas.microsoft.com/office/drawing/2014/main" id="{A22C5CA9-6865-41AE-BAA6-DBB2524C404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0" name="Text Placeholder 2">
            <a:extLst>
              <a:ext uri="{FF2B5EF4-FFF2-40B4-BE49-F238E27FC236}">
                <a16:creationId xmlns:a16="http://schemas.microsoft.com/office/drawing/2014/main" id="{B95886CC-BA86-400F-9B5B-87A680DA58F9}"/>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174678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FAC91875-9EFD-4765-AD9D-A5B8EF7CF81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Slide Number Placeholder 5">
            <a:extLst>
              <a:ext uri="{FF2B5EF4-FFF2-40B4-BE49-F238E27FC236}">
                <a16:creationId xmlns:a16="http://schemas.microsoft.com/office/drawing/2014/main" id="{242E0409-E3FA-49C3-A9E6-E10DC70B8B4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Title 1">
            <a:extLst>
              <a:ext uri="{FF2B5EF4-FFF2-40B4-BE49-F238E27FC236}">
                <a16:creationId xmlns:a16="http://schemas.microsoft.com/office/drawing/2014/main" id="{ACF4E56A-07D4-4124-A8B1-328AC602B843}"/>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9" name="Text Placeholder 2">
            <a:extLst>
              <a:ext uri="{FF2B5EF4-FFF2-40B4-BE49-F238E27FC236}">
                <a16:creationId xmlns:a16="http://schemas.microsoft.com/office/drawing/2014/main" id="{646C2A8D-340A-41F3-BD3A-07FDEA0C189A}"/>
              </a:ext>
            </a:extLst>
          </p:cNvPr>
          <p:cNvSpPr>
            <a:spLocks noGrp="1"/>
          </p:cNvSpPr>
          <p:nvPr>
            <p:ph type="body" idx="20"/>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en-US" sz="2400" dirty="0">
              <a:solidFill>
                <a:srgbClr val="00909E"/>
              </a:solidFill>
              <a:latin typeface="Railway" panose="02000506040000020004" pitchFamily="50" charset="0"/>
            </a:endParaRPr>
          </a:p>
        </p:txBody>
      </p:sp>
    </p:spTree>
    <p:extLst>
      <p:ext uri="{BB962C8B-B14F-4D97-AF65-F5344CB8AC3E}">
        <p14:creationId xmlns:p14="http://schemas.microsoft.com/office/powerpoint/2010/main" val="2373253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1777" y="1607904"/>
            <a:ext cx="5408023" cy="4122336"/>
          </a:xfrm>
          <a:prstGeom prst="rect">
            <a:avLst/>
          </a:prstGeom>
        </p:spPr>
        <p:txBody>
          <a:bodyPr/>
          <a:lstStyle>
            <a:lvl1pPr>
              <a:defRPr/>
            </a:lvl1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607904"/>
            <a:ext cx="5408022" cy="4122336"/>
          </a:xfrm>
          <a:prstGeom prst="rect">
            <a:avLst/>
          </a:prstGeo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8C29653F-55C0-4A28-98B2-478DA9B1F831}"/>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7" name="Slide Number Placeholder 5">
            <a:extLst>
              <a:ext uri="{FF2B5EF4-FFF2-40B4-BE49-F238E27FC236}">
                <a16:creationId xmlns:a16="http://schemas.microsoft.com/office/drawing/2014/main" id="{DC562F11-C828-4C4D-9776-070FE14F3A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TextBox 18">
            <a:extLst>
              <a:ext uri="{FF2B5EF4-FFF2-40B4-BE49-F238E27FC236}">
                <a16:creationId xmlns:a16="http://schemas.microsoft.com/office/drawing/2014/main" id="{1D01272E-12BE-4403-89B4-8F9187A7329D}"/>
              </a:ext>
            </a:extLst>
          </p:cNvPr>
          <p:cNvSpPr txBox="1"/>
          <p:nvPr userDrawn="1"/>
        </p:nvSpPr>
        <p:spPr>
          <a:xfrm>
            <a:off x="498565" y="6277302"/>
            <a:ext cx="11323321" cy="523220"/>
          </a:xfrm>
          <a:prstGeom prst="rect">
            <a:avLst/>
          </a:prstGeom>
          <a:solidFill>
            <a:schemeClr val="bg1">
              <a:lumMod val="95000"/>
            </a:schemeClr>
          </a:solidFill>
        </p:spPr>
        <p:txBody>
          <a:bodyPr wrap="square" rtlCol="0">
            <a:spAutoFit/>
          </a:bodyPr>
          <a:lstStyle/>
          <a:p>
            <a:endParaRPr lang="en-US" sz="1400" dirty="0"/>
          </a:p>
          <a:p>
            <a:endParaRPr lang="en-US" sz="1400" dirty="0"/>
          </a:p>
        </p:txBody>
      </p:sp>
      <p:sp>
        <p:nvSpPr>
          <p:cNvPr id="20" name="Title 1">
            <a:extLst>
              <a:ext uri="{FF2B5EF4-FFF2-40B4-BE49-F238E27FC236}">
                <a16:creationId xmlns:a16="http://schemas.microsoft.com/office/drawing/2014/main" id="{69F274DB-892F-4C6C-B258-6FD66E75056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1" name="Text Placeholder 2">
            <a:extLst>
              <a:ext uri="{FF2B5EF4-FFF2-40B4-BE49-F238E27FC236}">
                <a16:creationId xmlns:a16="http://schemas.microsoft.com/office/drawing/2014/main" id="{DCB1BCC2-92E0-4847-BB0F-9CA09C2FDA6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628939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7"/>
            <a:ext cx="5385799" cy="3390631"/>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4"/>
            <a:ext cx="5408021"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7"/>
            <a:ext cx="5408021" cy="3390631"/>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4"/>
            <a:ext cx="5412323"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8" name="Date Placeholder 3">
            <a:extLst>
              <a:ext uri="{FF2B5EF4-FFF2-40B4-BE49-F238E27FC236}">
                <a16:creationId xmlns:a16="http://schemas.microsoft.com/office/drawing/2014/main" id="{01BF020B-4DD9-4D2D-8C1F-B97A408C5ACD}"/>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0" name="Slide Number Placeholder 5">
            <a:extLst>
              <a:ext uri="{FF2B5EF4-FFF2-40B4-BE49-F238E27FC236}">
                <a16:creationId xmlns:a16="http://schemas.microsoft.com/office/drawing/2014/main" id="{2BCA8B9E-5D59-4AE3-9592-34D2733024EE}"/>
              </a:ext>
            </a:extLst>
          </p:cNvPr>
          <p:cNvSpPr>
            <a:spLocks noGrp="1"/>
          </p:cNvSpPr>
          <p:nvPr>
            <p:ph type="sldNum" sz="quarter" idx="2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2" name="TextBox 21">
            <a:extLst>
              <a:ext uri="{FF2B5EF4-FFF2-40B4-BE49-F238E27FC236}">
                <a16:creationId xmlns:a16="http://schemas.microsoft.com/office/drawing/2014/main" id="{BDDCC3C2-6B10-4CFE-A575-4F7A731D7582}"/>
              </a:ext>
            </a:extLst>
          </p:cNvPr>
          <p:cNvSpPr txBox="1"/>
          <p:nvPr userDrawn="1"/>
        </p:nvSpPr>
        <p:spPr>
          <a:xfrm>
            <a:off x="611777" y="5799903"/>
            <a:ext cx="10968445" cy="307777"/>
          </a:xfrm>
          <a:prstGeom prst="rect">
            <a:avLst/>
          </a:prstGeom>
          <a:solidFill>
            <a:schemeClr val="bg1">
              <a:lumMod val="95000"/>
            </a:schemeClr>
          </a:solidFill>
        </p:spPr>
        <p:txBody>
          <a:bodyPr wrap="square" rtlCol="0">
            <a:spAutoFit/>
          </a:bodyPr>
          <a:lstStyle/>
          <a:p>
            <a:endParaRPr lang="en-US" sz="1400" dirty="0"/>
          </a:p>
        </p:txBody>
      </p:sp>
      <p:sp>
        <p:nvSpPr>
          <p:cNvPr id="23" name="Title 1">
            <a:extLst>
              <a:ext uri="{FF2B5EF4-FFF2-40B4-BE49-F238E27FC236}">
                <a16:creationId xmlns:a16="http://schemas.microsoft.com/office/drawing/2014/main" id="{7B555795-28A7-4DC4-97AE-44355FF8650A}"/>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4" name="Text Placeholder 2">
            <a:extLst>
              <a:ext uri="{FF2B5EF4-FFF2-40B4-BE49-F238E27FC236}">
                <a16:creationId xmlns:a16="http://schemas.microsoft.com/office/drawing/2014/main" id="{5C878CF5-419F-401F-A6C3-4D086735D876}"/>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2281120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5"/>
            <a:ext cx="5385799" cy="3434178"/>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3"/>
            <a:ext cx="5426247" cy="767918"/>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5"/>
            <a:ext cx="5426247" cy="3434178"/>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3"/>
            <a:ext cx="5412323" cy="767918"/>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7" name="Date Placeholder 3">
            <a:extLst>
              <a:ext uri="{FF2B5EF4-FFF2-40B4-BE49-F238E27FC236}">
                <a16:creationId xmlns:a16="http://schemas.microsoft.com/office/drawing/2014/main" id="{598A3343-BAE1-4593-BB11-F9CA640A8AA9}"/>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9" name="Footer Placeholder 4">
            <a:extLst>
              <a:ext uri="{FF2B5EF4-FFF2-40B4-BE49-F238E27FC236}">
                <a16:creationId xmlns:a16="http://schemas.microsoft.com/office/drawing/2014/main" id="{010D1F1D-FB98-414B-B672-930149764780}"/>
              </a:ext>
            </a:extLst>
          </p:cNvPr>
          <p:cNvSpPr>
            <a:spLocks noGrp="1"/>
          </p:cNvSpPr>
          <p:nvPr>
            <p:ph type="ftr" sz="quarter" idx="2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endParaRPr lang="en-US" dirty="0"/>
          </a:p>
        </p:txBody>
      </p:sp>
      <p:sp>
        <p:nvSpPr>
          <p:cNvPr id="20" name="Slide Number Placeholder 5">
            <a:extLst>
              <a:ext uri="{FF2B5EF4-FFF2-40B4-BE49-F238E27FC236}">
                <a16:creationId xmlns:a16="http://schemas.microsoft.com/office/drawing/2014/main" id="{A56B953F-CA8F-4369-A109-04BA6049EF3F}"/>
              </a:ext>
            </a:extLst>
          </p:cNvPr>
          <p:cNvSpPr>
            <a:spLocks noGrp="1"/>
          </p:cNvSpPr>
          <p:nvPr>
            <p:ph type="sldNum" sz="quarter" idx="2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2" name="TextBox 21">
            <a:extLst>
              <a:ext uri="{FF2B5EF4-FFF2-40B4-BE49-F238E27FC236}">
                <a16:creationId xmlns:a16="http://schemas.microsoft.com/office/drawing/2014/main" id="{086911A3-FC57-4A96-A8BE-64F03FE8E27E}"/>
              </a:ext>
            </a:extLst>
          </p:cNvPr>
          <p:cNvSpPr txBox="1"/>
          <p:nvPr userDrawn="1"/>
        </p:nvSpPr>
        <p:spPr>
          <a:xfrm>
            <a:off x="0" y="5799198"/>
            <a:ext cx="10968445" cy="307777"/>
          </a:xfrm>
          <a:prstGeom prst="rect">
            <a:avLst/>
          </a:prstGeom>
          <a:solidFill>
            <a:schemeClr val="bg1">
              <a:lumMod val="95000"/>
            </a:schemeClr>
          </a:solidFill>
        </p:spPr>
        <p:txBody>
          <a:bodyPr wrap="square" rtlCol="0">
            <a:spAutoFit/>
          </a:bodyPr>
          <a:lstStyle/>
          <a:p>
            <a:endParaRPr lang="en-US" sz="1400" dirty="0"/>
          </a:p>
        </p:txBody>
      </p:sp>
      <p:sp>
        <p:nvSpPr>
          <p:cNvPr id="23" name="Title 1">
            <a:extLst>
              <a:ext uri="{FF2B5EF4-FFF2-40B4-BE49-F238E27FC236}">
                <a16:creationId xmlns:a16="http://schemas.microsoft.com/office/drawing/2014/main" id="{5E4C8545-3A29-44A4-A9B4-00696D93B04E}"/>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4" name="Text Placeholder 2">
            <a:extLst>
              <a:ext uri="{FF2B5EF4-FFF2-40B4-BE49-F238E27FC236}">
                <a16:creationId xmlns:a16="http://schemas.microsoft.com/office/drawing/2014/main" id="{6564DABA-9B6C-46C7-819C-65E2A3CA7B27}"/>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2655490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B434C-D3B0-4D11-8BCB-C55C2BBB8B9C}"/>
              </a:ext>
            </a:extLst>
          </p:cNvPr>
          <p:cNvSpPr/>
          <p:nvPr userDrawn="1"/>
        </p:nvSpPr>
        <p:spPr>
          <a:xfrm>
            <a:off x="0"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612902"/>
            <a:ext cx="2725213" cy="2292348"/>
          </a:xfrm>
          <a:prstGeom prst="rect">
            <a:avLst/>
          </a:prstGeom>
        </p:spPr>
        <p:txBody>
          <a:bodyPr/>
          <a:lstStyle>
            <a:lvl1pPr>
              <a:defRPr sz="3200" b="1">
                <a:solidFill>
                  <a:srgbClr val="135D7A"/>
                </a:solidFill>
                <a:latin typeface="Horizon"/>
              </a:defRPr>
            </a:lvl1pPr>
          </a:lstStyle>
          <a:p>
            <a:r>
              <a:rPr lang="en-US" dirty="0"/>
              <a:t>CLICK TO ADD TITLE </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4275912" y="695325"/>
            <a:ext cx="7304310" cy="496524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Box 10">
            <a:extLst>
              <a:ext uri="{FF2B5EF4-FFF2-40B4-BE49-F238E27FC236}">
                <a16:creationId xmlns:a16="http://schemas.microsoft.com/office/drawing/2014/main" id="{A53A0409-317B-4EBB-89DB-9017349365C3}"/>
              </a:ext>
            </a:extLst>
          </p:cNvPr>
          <p:cNvSpPr txBox="1"/>
          <p:nvPr userDrawn="1"/>
        </p:nvSpPr>
        <p:spPr>
          <a:xfrm>
            <a:off x="4232366" y="5799903"/>
            <a:ext cx="7347856" cy="307777"/>
          </a:xfrm>
          <a:prstGeom prst="rect">
            <a:avLst/>
          </a:prstGeom>
          <a:solidFill>
            <a:schemeClr val="bg1">
              <a:lumMod val="95000"/>
            </a:schemeClr>
          </a:solidFill>
        </p:spPr>
        <p:txBody>
          <a:bodyPr wrap="square" rtlCol="0">
            <a:spAutoFit/>
          </a:bodyPr>
          <a:lstStyle/>
          <a:p>
            <a:endParaRPr lang="en-US" sz="1400" dirty="0"/>
          </a:p>
        </p:txBody>
      </p:sp>
      <p:sp>
        <p:nvSpPr>
          <p:cNvPr id="12" name="Date Placeholder 3">
            <a:extLst>
              <a:ext uri="{FF2B5EF4-FFF2-40B4-BE49-F238E27FC236}">
                <a16:creationId xmlns:a16="http://schemas.microsoft.com/office/drawing/2014/main" id="{F5C9B59B-DC60-4650-9522-588860BC27B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FA006D38-1B40-485D-A066-0BED03156799}"/>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endParaRPr lang="en-US" dirty="0"/>
          </a:p>
        </p:txBody>
      </p:sp>
      <p:sp>
        <p:nvSpPr>
          <p:cNvPr id="14" name="Slide Number Placeholder 5">
            <a:extLst>
              <a:ext uri="{FF2B5EF4-FFF2-40B4-BE49-F238E27FC236}">
                <a16:creationId xmlns:a16="http://schemas.microsoft.com/office/drawing/2014/main" id="{8D602C80-F2B8-4AD4-A34D-1CFEEE12369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2210914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B434C-D3B0-4D11-8BCB-C55C2BBB8B9C}"/>
              </a:ext>
            </a:extLst>
          </p:cNvPr>
          <p:cNvSpPr/>
          <p:nvPr userDrawn="1"/>
        </p:nvSpPr>
        <p:spPr>
          <a:xfrm>
            <a:off x="0"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136652"/>
            <a:ext cx="2725213" cy="2292348"/>
          </a:xfrm>
          <a:prstGeom prst="rect">
            <a:avLst/>
          </a:prstGeom>
        </p:spPr>
        <p:txBody>
          <a:bodyPr/>
          <a:lstStyle>
            <a:lvl1pPr>
              <a:defRPr sz="3200" b="1">
                <a:solidFill>
                  <a:srgbClr val="135D7A"/>
                </a:solidFill>
                <a:latin typeface="Horizon"/>
              </a:defRPr>
            </a:lvl1pPr>
          </a:lstStyle>
          <a:p>
            <a:r>
              <a:rPr lang="en-US" dirty="0"/>
              <a:t>CLICK TO ADD TITLE </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p:nvPr>
        </p:nvSpPr>
        <p:spPr>
          <a:xfrm>
            <a:off x="487887" y="3555806"/>
            <a:ext cx="2725215" cy="2664021"/>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This is where you write a caption describing the graphic.</a:t>
            </a:r>
          </a:p>
          <a:p>
            <a:endParaRPr lang="en-US" dirty="0"/>
          </a:p>
        </p:txBody>
      </p:sp>
      <p:sp>
        <p:nvSpPr>
          <p:cNvPr id="12" name="Picture Placeholder 2">
            <a:extLst>
              <a:ext uri="{FF2B5EF4-FFF2-40B4-BE49-F238E27FC236}">
                <a16:creationId xmlns:a16="http://schemas.microsoft.com/office/drawing/2014/main" id="{886B48D7-E7BA-4DD2-BBFC-B529630EA74C}"/>
              </a:ext>
            </a:extLst>
          </p:cNvPr>
          <p:cNvSpPr>
            <a:spLocks noGrp="1" noChangeAspect="1"/>
          </p:cNvSpPr>
          <p:nvPr>
            <p:ph type="pic" idx="1" hasCustomPrompt="1"/>
          </p:nvPr>
        </p:nvSpPr>
        <p:spPr>
          <a:xfrm>
            <a:off x="4267200" y="701751"/>
            <a:ext cx="7313022" cy="5064926"/>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3" name="TextBox 12">
            <a:extLst>
              <a:ext uri="{FF2B5EF4-FFF2-40B4-BE49-F238E27FC236}">
                <a16:creationId xmlns:a16="http://schemas.microsoft.com/office/drawing/2014/main" id="{C0E495AA-0BD1-4078-99AA-CE1FF626FD04}"/>
              </a:ext>
            </a:extLst>
          </p:cNvPr>
          <p:cNvSpPr txBox="1"/>
          <p:nvPr userDrawn="1"/>
        </p:nvSpPr>
        <p:spPr>
          <a:xfrm>
            <a:off x="4267200" y="5799903"/>
            <a:ext cx="7313022" cy="307777"/>
          </a:xfrm>
          <a:prstGeom prst="rect">
            <a:avLst/>
          </a:prstGeom>
          <a:solidFill>
            <a:schemeClr val="bg1">
              <a:lumMod val="95000"/>
            </a:schemeClr>
          </a:solidFill>
        </p:spPr>
        <p:txBody>
          <a:bodyPr wrap="square" rtlCol="0">
            <a:spAutoFit/>
          </a:bodyPr>
          <a:lstStyle/>
          <a:p>
            <a:endParaRPr lang="en-US" sz="1400" dirty="0"/>
          </a:p>
        </p:txBody>
      </p:sp>
      <p:sp>
        <p:nvSpPr>
          <p:cNvPr id="14" name="Date Placeholder 3">
            <a:extLst>
              <a:ext uri="{FF2B5EF4-FFF2-40B4-BE49-F238E27FC236}">
                <a16:creationId xmlns:a16="http://schemas.microsoft.com/office/drawing/2014/main" id="{FC73210F-FE18-45B8-8E2D-0968AFB271EF}"/>
              </a:ext>
            </a:extLst>
          </p:cNvPr>
          <p:cNvSpPr>
            <a:spLocks noGrp="1"/>
          </p:cNvSpPr>
          <p:nvPr>
            <p:ph type="dt" sz="half" idx="10"/>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6" name="Slide Number Placeholder 5">
            <a:extLst>
              <a:ext uri="{FF2B5EF4-FFF2-40B4-BE49-F238E27FC236}">
                <a16:creationId xmlns:a16="http://schemas.microsoft.com/office/drawing/2014/main" id="{3234EEEF-5C84-45CE-8E4C-74D62F82402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422918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6ED17DF2-836F-46BF-94E8-ED16C17F604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2697156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B434C-D3B0-4D11-8BCB-C55C2BBB8B9C}"/>
              </a:ext>
            </a:extLst>
          </p:cNvPr>
          <p:cNvSpPr/>
          <p:nvPr userDrawn="1"/>
        </p:nvSpPr>
        <p:spPr>
          <a:xfrm>
            <a:off x="8537046" y="0"/>
            <a:ext cx="3670299" cy="6858000"/>
          </a:xfrm>
          <a:prstGeom prst="rect">
            <a:avLst/>
          </a:prstGeom>
          <a:solidFill>
            <a:srgbClr val="00909E">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612902"/>
            <a:ext cx="2725213" cy="2292348"/>
          </a:xfrm>
          <a:prstGeom prst="rect">
            <a:avLst/>
          </a:prstGeom>
        </p:spPr>
        <p:txBody>
          <a:bodyPr/>
          <a:lstStyle>
            <a:lvl1pPr>
              <a:defRPr sz="3200" b="1">
                <a:solidFill>
                  <a:srgbClr val="135D7A"/>
                </a:solidFill>
                <a:latin typeface="Horizon"/>
              </a:defRPr>
            </a:lvl1pPr>
          </a:lstStyle>
          <a:p>
            <a:r>
              <a:rPr lang="en-US" dirty="0"/>
              <a:t>CLICK TO ADD TITLE </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611777" y="695323"/>
            <a:ext cx="7313020" cy="4908304"/>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2" name="TextBox 11">
            <a:extLst>
              <a:ext uri="{FF2B5EF4-FFF2-40B4-BE49-F238E27FC236}">
                <a16:creationId xmlns:a16="http://schemas.microsoft.com/office/drawing/2014/main" id="{2EE2596D-76E7-49FF-B9E4-5551CEC194FA}"/>
              </a:ext>
            </a:extLst>
          </p:cNvPr>
          <p:cNvSpPr txBox="1"/>
          <p:nvPr userDrawn="1"/>
        </p:nvSpPr>
        <p:spPr>
          <a:xfrm>
            <a:off x="611777" y="5740152"/>
            <a:ext cx="7313020" cy="307777"/>
          </a:xfrm>
          <a:prstGeom prst="rect">
            <a:avLst/>
          </a:prstGeom>
          <a:solidFill>
            <a:schemeClr val="bg1">
              <a:lumMod val="95000"/>
            </a:schemeClr>
          </a:solidFill>
        </p:spPr>
        <p:txBody>
          <a:bodyPr wrap="square" rtlCol="0">
            <a:spAutoFit/>
          </a:bodyPr>
          <a:lstStyle/>
          <a:p>
            <a:endParaRPr lang="en-US" sz="1400" dirty="0"/>
          </a:p>
        </p:txBody>
      </p:sp>
      <p:sp>
        <p:nvSpPr>
          <p:cNvPr id="13" name="Date Placeholder 3">
            <a:extLst>
              <a:ext uri="{FF2B5EF4-FFF2-40B4-BE49-F238E27FC236}">
                <a16:creationId xmlns:a16="http://schemas.microsoft.com/office/drawing/2014/main" id="{8C93C9B5-667B-4800-854E-BF2B6AB17BC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Slide Number Placeholder 5">
            <a:extLst>
              <a:ext uri="{FF2B5EF4-FFF2-40B4-BE49-F238E27FC236}">
                <a16:creationId xmlns:a16="http://schemas.microsoft.com/office/drawing/2014/main" id="{CBD476BA-C2B8-4F5F-8370-F0F79B3B28E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810946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B434C-D3B0-4D11-8BCB-C55C2BBB8B9C}"/>
              </a:ext>
            </a:extLst>
          </p:cNvPr>
          <p:cNvSpPr/>
          <p:nvPr userDrawn="1"/>
        </p:nvSpPr>
        <p:spPr>
          <a:xfrm>
            <a:off x="8521701"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136652"/>
            <a:ext cx="2725213" cy="2292348"/>
          </a:xfrm>
          <a:prstGeom prst="rect">
            <a:avLst/>
          </a:prstGeom>
        </p:spPr>
        <p:txBody>
          <a:bodyPr/>
          <a:lstStyle>
            <a:lvl1pPr>
              <a:defRPr sz="3200" b="1">
                <a:solidFill>
                  <a:srgbClr val="135D7A"/>
                </a:solidFill>
                <a:latin typeface="Horizon"/>
              </a:defRPr>
            </a:lvl1pPr>
          </a:lstStyle>
          <a:p>
            <a:r>
              <a:rPr lang="en-US" dirty="0"/>
              <a:t>CLICK TO ADD TITLE </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p:nvPr>
        </p:nvSpPr>
        <p:spPr>
          <a:xfrm>
            <a:off x="9009590" y="3555806"/>
            <a:ext cx="2725213" cy="2664021"/>
          </a:xfrm>
          <a:prstGeom prst="rect">
            <a:avLst/>
          </a:prstGeom>
        </p:spPr>
        <p:txBody>
          <a:bodyPr/>
          <a:lstStyle>
            <a:lvl1pPr marL="0" indent="0">
              <a:buNone/>
              <a:defRPr sz="1800">
                <a:solidFill>
                  <a:srgbClr val="00909E"/>
                </a:solidFill>
                <a:latin typeface="Railway" panose="02000506040000020004" pitchFamily="50" charset="0"/>
              </a:defRPr>
            </a:lvl1pPr>
          </a:lstStyle>
          <a:p>
            <a:endParaRPr lang="en-US" dirty="0"/>
          </a:p>
        </p:txBody>
      </p:sp>
      <p:sp>
        <p:nvSpPr>
          <p:cNvPr id="16" name="Picture Placeholder 2">
            <a:extLst>
              <a:ext uri="{FF2B5EF4-FFF2-40B4-BE49-F238E27FC236}">
                <a16:creationId xmlns:a16="http://schemas.microsoft.com/office/drawing/2014/main" id="{ADE90F4E-704D-42EB-A2A9-F88CD52CBDA9}"/>
              </a:ext>
            </a:extLst>
          </p:cNvPr>
          <p:cNvSpPr>
            <a:spLocks noGrp="1" noChangeAspect="1"/>
          </p:cNvSpPr>
          <p:nvPr>
            <p:ph type="pic" idx="1" hasCustomPrompt="1"/>
          </p:nvPr>
        </p:nvSpPr>
        <p:spPr>
          <a:xfrm>
            <a:off x="603067" y="685849"/>
            <a:ext cx="7339149" cy="4977530"/>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extBox 11">
            <a:extLst>
              <a:ext uri="{FF2B5EF4-FFF2-40B4-BE49-F238E27FC236}">
                <a16:creationId xmlns:a16="http://schemas.microsoft.com/office/drawing/2014/main" id="{99F4722D-708B-4FED-989A-E9385889A3E7}"/>
              </a:ext>
            </a:extLst>
          </p:cNvPr>
          <p:cNvSpPr txBox="1"/>
          <p:nvPr userDrawn="1"/>
        </p:nvSpPr>
        <p:spPr>
          <a:xfrm>
            <a:off x="611776" y="5799903"/>
            <a:ext cx="7330439" cy="307777"/>
          </a:xfrm>
          <a:prstGeom prst="rect">
            <a:avLst/>
          </a:prstGeom>
          <a:solidFill>
            <a:schemeClr val="bg1">
              <a:lumMod val="95000"/>
            </a:schemeClr>
          </a:solidFill>
        </p:spPr>
        <p:txBody>
          <a:bodyPr wrap="square" rtlCol="0">
            <a:spAutoFit/>
          </a:bodyPr>
          <a:lstStyle/>
          <a:p>
            <a:endParaRPr lang="en-US" sz="1400" dirty="0"/>
          </a:p>
        </p:txBody>
      </p:sp>
      <p:sp>
        <p:nvSpPr>
          <p:cNvPr id="17" name="Date Placeholder 3">
            <a:extLst>
              <a:ext uri="{FF2B5EF4-FFF2-40B4-BE49-F238E27FC236}">
                <a16:creationId xmlns:a16="http://schemas.microsoft.com/office/drawing/2014/main" id="{3C3E1254-0E22-47A0-9E09-9A42646C7183}"/>
              </a:ext>
            </a:extLst>
          </p:cNvPr>
          <p:cNvSpPr>
            <a:spLocks noGrp="1"/>
          </p:cNvSpPr>
          <p:nvPr>
            <p:ph type="dt" sz="half" idx="10"/>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9" name="Slide Number Placeholder 5">
            <a:extLst>
              <a:ext uri="{FF2B5EF4-FFF2-40B4-BE49-F238E27FC236}">
                <a16:creationId xmlns:a16="http://schemas.microsoft.com/office/drawing/2014/main" id="{369DC68F-C506-497E-AB21-2BD5F11E077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3858884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741447" y="1656445"/>
            <a:ext cx="3212243" cy="2292348"/>
          </a:xfrm>
          <a:prstGeom prst="rect">
            <a:avLst/>
          </a:prstGeom>
        </p:spPr>
        <p:txBody>
          <a:bodyPr/>
          <a:lstStyle>
            <a:lvl1pPr>
              <a:defRPr sz="3600" b="1">
                <a:solidFill>
                  <a:srgbClr val="135D7A"/>
                </a:solidFill>
                <a:latin typeface="Horizon"/>
              </a:defRPr>
            </a:lvl1pPr>
          </a:lstStyle>
          <a:p>
            <a:r>
              <a:rPr lang="en-US" dirty="0"/>
              <a:t>CLICK TO ADD TITLE </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hasCustomPrompt="1"/>
          </p:nvPr>
        </p:nvSpPr>
        <p:spPr>
          <a:xfrm>
            <a:off x="3953690" y="1073426"/>
            <a:ext cx="7628499" cy="452618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endParaRPr lang="en-US" dirty="0"/>
          </a:p>
          <a:p>
            <a:pPr>
              <a:spcAft>
                <a:spcPts val="600"/>
              </a:spcAft>
            </a:pPr>
            <a:endParaRPr lang="en-US" dirty="0"/>
          </a:p>
          <a:p>
            <a:endParaRPr lang="en-US" dirty="0"/>
          </a:p>
        </p:txBody>
      </p:sp>
      <p:sp>
        <p:nvSpPr>
          <p:cNvPr id="15" name="TextBox 14">
            <a:extLst>
              <a:ext uri="{FF2B5EF4-FFF2-40B4-BE49-F238E27FC236}">
                <a16:creationId xmlns:a16="http://schemas.microsoft.com/office/drawing/2014/main" id="{229309D5-3869-46A3-B7FC-53DA5291A65F}"/>
              </a:ext>
            </a:extLst>
          </p:cNvPr>
          <p:cNvSpPr txBox="1"/>
          <p:nvPr userDrawn="1"/>
        </p:nvSpPr>
        <p:spPr>
          <a:xfrm>
            <a:off x="3971107" y="5799903"/>
            <a:ext cx="7628499" cy="307777"/>
          </a:xfrm>
          <a:prstGeom prst="rect">
            <a:avLst/>
          </a:prstGeom>
          <a:solidFill>
            <a:schemeClr val="bg1">
              <a:lumMod val="95000"/>
            </a:schemeClr>
          </a:solidFill>
        </p:spPr>
        <p:txBody>
          <a:bodyPr wrap="square" rtlCol="0">
            <a:spAutoFit/>
          </a:bodyPr>
          <a:lstStyle/>
          <a:p>
            <a:endParaRPr lang="en-US" sz="1400" dirty="0"/>
          </a:p>
        </p:txBody>
      </p:sp>
      <p:sp>
        <p:nvSpPr>
          <p:cNvPr id="16" name="Date Placeholder 3">
            <a:extLst>
              <a:ext uri="{FF2B5EF4-FFF2-40B4-BE49-F238E27FC236}">
                <a16:creationId xmlns:a16="http://schemas.microsoft.com/office/drawing/2014/main" id="{E2BB57BF-E91F-4E29-8DDB-2AF1B2C9D0D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8" name="Slide Number Placeholder 5">
            <a:extLst>
              <a:ext uri="{FF2B5EF4-FFF2-40B4-BE49-F238E27FC236}">
                <a16:creationId xmlns:a16="http://schemas.microsoft.com/office/drawing/2014/main" id="{C3CEFB79-5D82-4735-97E9-5CFBE4D166A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309012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B7002EF3-F35F-4FC9-84AE-EC809CAF99BD}"/>
              </a:ext>
            </a:extLst>
          </p:cNvPr>
          <p:cNvSpPr/>
          <p:nvPr userDrawn="1"/>
        </p:nvSpPr>
        <p:spPr>
          <a:xfrm rot="12153362">
            <a:off x="-1959230" y="52354"/>
            <a:ext cx="6348205" cy="6361938"/>
          </a:xfrm>
          <a:prstGeom prst="chord">
            <a:avLst/>
          </a:prstGeom>
          <a:solidFill>
            <a:srgbClr val="135D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7" y="1872882"/>
            <a:ext cx="3411759" cy="2292348"/>
          </a:xfrm>
          <a:prstGeom prst="rect">
            <a:avLst/>
          </a:prstGeom>
        </p:spPr>
        <p:txBody>
          <a:bodyPr/>
          <a:lstStyle>
            <a:lvl1pPr>
              <a:defRPr sz="3600" b="1">
                <a:solidFill>
                  <a:srgbClr val="135D7A"/>
                </a:solidFill>
                <a:latin typeface="Horizon"/>
              </a:defRPr>
            </a:lvl1pPr>
          </a:lstStyle>
          <a:p>
            <a:r>
              <a:rPr lang="en-US" dirty="0"/>
              <a:t>CLICK TO ADD TITLE </a:t>
            </a:r>
          </a:p>
        </p:txBody>
      </p:sp>
      <p:sp>
        <p:nvSpPr>
          <p:cNvPr id="10" name="Picture Placeholder 2">
            <a:extLst>
              <a:ext uri="{FF2B5EF4-FFF2-40B4-BE49-F238E27FC236}">
                <a16:creationId xmlns:a16="http://schemas.microsoft.com/office/drawing/2014/main" id="{E5E2F296-C4A0-43C7-997A-1A1D91773B17}"/>
              </a:ext>
            </a:extLst>
          </p:cNvPr>
          <p:cNvSpPr>
            <a:spLocks noGrp="1" noChangeAspect="1"/>
          </p:cNvSpPr>
          <p:nvPr>
            <p:ph type="pic" idx="1" hasCustomPrompt="1"/>
          </p:nvPr>
        </p:nvSpPr>
        <p:spPr>
          <a:xfrm>
            <a:off x="4607038" y="987427"/>
            <a:ext cx="6974777" cy="4742814"/>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graphic or chart.</a:t>
            </a:r>
          </a:p>
        </p:txBody>
      </p:sp>
      <p:sp>
        <p:nvSpPr>
          <p:cNvPr id="9" name="TextBox 8">
            <a:extLst>
              <a:ext uri="{FF2B5EF4-FFF2-40B4-BE49-F238E27FC236}">
                <a16:creationId xmlns:a16="http://schemas.microsoft.com/office/drawing/2014/main" id="{4314EFD0-84E7-4803-A894-CD2CE4E00555}"/>
              </a:ext>
            </a:extLst>
          </p:cNvPr>
          <p:cNvSpPr txBox="1"/>
          <p:nvPr userDrawn="1"/>
        </p:nvSpPr>
        <p:spPr>
          <a:xfrm>
            <a:off x="4615746" y="5799903"/>
            <a:ext cx="6973188"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p:txBody>
      </p:sp>
      <p:sp>
        <p:nvSpPr>
          <p:cNvPr id="12" name="Date Placeholder 3">
            <a:extLst>
              <a:ext uri="{FF2B5EF4-FFF2-40B4-BE49-F238E27FC236}">
                <a16:creationId xmlns:a16="http://schemas.microsoft.com/office/drawing/2014/main" id="{F6F1960D-6786-4375-9637-77633AD49A1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C51F2300-6A61-4735-AB83-2E58D1696C35}"/>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4" name="Slide Number Placeholder 5">
            <a:extLst>
              <a:ext uri="{FF2B5EF4-FFF2-40B4-BE49-F238E27FC236}">
                <a16:creationId xmlns:a16="http://schemas.microsoft.com/office/drawing/2014/main" id="{F53B7B39-9379-4213-81D6-0E356A4A18E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5" name="Picture 14" descr="Logo, company name&#10;&#10;Description automatically generated">
            <a:extLst>
              <a:ext uri="{FF2B5EF4-FFF2-40B4-BE49-F238E27FC236}">
                <a16:creationId xmlns:a16="http://schemas.microsoft.com/office/drawing/2014/main" id="{2CB2B0F6-81F9-4F6F-B40E-B23584D01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65428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1F0B40-FE88-4940-B7BC-E2B11B9F64ED}"/>
              </a:ext>
            </a:extLst>
          </p:cNvPr>
          <p:cNvSpPr txBox="1"/>
          <p:nvPr userDrawn="1"/>
        </p:nvSpPr>
        <p:spPr>
          <a:xfrm>
            <a:off x="611777" y="5799903"/>
            <a:ext cx="10968445"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9" name="Date Placeholder 3">
            <a:extLst>
              <a:ext uri="{FF2B5EF4-FFF2-40B4-BE49-F238E27FC236}">
                <a16:creationId xmlns:a16="http://schemas.microsoft.com/office/drawing/2014/main" id="{9D8CD94F-EE30-4AAD-B758-CD6028F7F39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1" name="Footer Placeholder 4">
            <a:extLst>
              <a:ext uri="{FF2B5EF4-FFF2-40B4-BE49-F238E27FC236}">
                <a16:creationId xmlns:a16="http://schemas.microsoft.com/office/drawing/2014/main" id="{9A31A3BC-85D3-40CF-A1DA-EE02F82B1858}"/>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2" name="Slide Number Placeholder 5">
            <a:extLst>
              <a:ext uri="{FF2B5EF4-FFF2-40B4-BE49-F238E27FC236}">
                <a16:creationId xmlns:a16="http://schemas.microsoft.com/office/drawing/2014/main" id="{EAA821E8-D13C-4B64-A48F-5A7C0DF8E5B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6296" y="2737104"/>
            <a:ext cx="1359408" cy="1383792"/>
          </a:xfrm>
          <a:prstGeom prst="rect">
            <a:avLst/>
          </a:prstGeom>
        </p:spPr>
      </p:pic>
    </p:spTree>
    <p:extLst>
      <p:ext uri="{BB962C8B-B14F-4D97-AF65-F5344CB8AC3E}">
        <p14:creationId xmlns:p14="http://schemas.microsoft.com/office/powerpoint/2010/main" val="111962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1F0B40-FE88-4940-B7BC-E2B11B9F64ED}"/>
              </a:ext>
            </a:extLst>
          </p:cNvPr>
          <p:cNvSpPr txBox="1"/>
          <p:nvPr userDrawn="1"/>
        </p:nvSpPr>
        <p:spPr>
          <a:xfrm>
            <a:off x="611777" y="5799903"/>
            <a:ext cx="10968445"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9" name="Date Placeholder 3">
            <a:extLst>
              <a:ext uri="{FF2B5EF4-FFF2-40B4-BE49-F238E27FC236}">
                <a16:creationId xmlns:a16="http://schemas.microsoft.com/office/drawing/2014/main" id="{9D8CD94F-EE30-4AAD-B758-CD6028F7F39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1" name="Footer Placeholder 4">
            <a:extLst>
              <a:ext uri="{FF2B5EF4-FFF2-40B4-BE49-F238E27FC236}">
                <a16:creationId xmlns:a16="http://schemas.microsoft.com/office/drawing/2014/main" id="{9A31A3BC-85D3-40CF-A1DA-EE02F82B1858}"/>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2" name="Slide Number Placeholder 5">
            <a:extLst>
              <a:ext uri="{FF2B5EF4-FFF2-40B4-BE49-F238E27FC236}">
                <a16:creationId xmlns:a16="http://schemas.microsoft.com/office/drawing/2014/main" id="{EAA821E8-D13C-4B64-A48F-5A7C0DF8E5B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3518265" y="136525"/>
            <a:ext cx="5164182" cy="5256814"/>
          </a:xfrm>
          <a:prstGeom prst="rect">
            <a:avLst/>
          </a:prstGeom>
        </p:spPr>
      </p:pic>
    </p:spTree>
    <p:extLst>
      <p:ext uri="{BB962C8B-B14F-4D97-AF65-F5344CB8AC3E}">
        <p14:creationId xmlns:p14="http://schemas.microsoft.com/office/powerpoint/2010/main" val="2475995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0BEDF21-797D-438F-806C-ED1BFDF82F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109"/>
          <a:stretch/>
        </p:blipFill>
        <p:spPr>
          <a:xfrm>
            <a:off x="2921395" y="0"/>
            <a:ext cx="6349207" cy="4090072"/>
          </a:xfrm>
          <a:prstGeom prst="rect">
            <a:avLst/>
          </a:prstGeom>
        </p:spPr>
      </p:pic>
      <p:sp>
        <p:nvSpPr>
          <p:cNvPr id="8" name="TextBox 7">
            <a:extLst>
              <a:ext uri="{FF2B5EF4-FFF2-40B4-BE49-F238E27FC236}">
                <a16:creationId xmlns:a16="http://schemas.microsoft.com/office/drawing/2014/main" id="{1166EFD0-1A7B-47DE-9CCC-BF0BA4653661}"/>
              </a:ext>
            </a:extLst>
          </p:cNvPr>
          <p:cNvSpPr txBox="1"/>
          <p:nvPr userDrawn="1"/>
        </p:nvSpPr>
        <p:spPr>
          <a:xfrm>
            <a:off x="967561" y="2983487"/>
            <a:ext cx="10256872" cy="2400657"/>
          </a:xfrm>
          <a:prstGeom prst="rect">
            <a:avLst/>
          </a:prstGeom>
          <a:noFill/>
        </p:spPr>
        <p:txBody>
          <a:bodyPr wrap="square" rtlCol="0">
            <a:spAutoFit/>
          </a:bodyPr>
          <a:lstStyle/>
          <a:p>
            <a:pPr algn="ctr"/>
            <a:r>
              <a:rPr lang="en-US" sz="15000" b="1" dirty="0">
                <a:solidFill>
                  <a:srgbClr val="1BA0BB"/>
                </a:solidFill>
                <a:latin typeface="Raleway Black" pitchFamily="2" charset="0"/>
              </a:rPr>
              <a:t>Q &amp; A</a:t>
            </a:r>
          </a:p>
        </p:txBody>
      </p:sp>
      <p:sp>
        <p:nvSpPr>
          <p:cNvPr id="7" name="Date Placeholder 3">
            <a:extLst>
              <a:ext uri="{FF2B5EF4-FFF2-40B4-BE49-F238E27FC236}">
                <a16:creationId xmlns:a16="http://schemas.microsoft.com/office/drawing/2014/main" id="{C4091CF0-F3B4-4B6D-92B9-4332AD89A39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9" name="Footer Placeholder 4">
            <a:extLst>
              <a:ext uri="{FF2B5EF4-FFF2-40B4-BE49-F238E27FC236}">
                <a16:creationId xmlns:a16="http://schemas.microsoft.com/office/drawing/2014/main" id="{E0179912-5343-454F-AA67-3B9531E98264}"/>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0" name="Slide Number Placeholder 5">
            <a:extLst>
              <a:ext uri="{FF2B5EF4-FFF2-40B4-BE49-F238E27FC236}">
                <a16:creationId xmlns:a16="http://schemas.microsoft.com/office/drawing/2014/main" id="{5E1CC7A6-EC79-43C9-B8CD-32D5013F946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3628145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0BEDF21-797D-438F-806C-ED1BFDF82F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109"/>
          <a:stretch/>
        </p:blipFill>
        <p:spPr>
          <a:xfrm>
            <a:off x="2921395" y="0"/>
            <a:ext cx="6349207" cy="4090072"/>
          </a:xfrm>
          <a:prstGeom prst="rect">
            <a:avLst/>
          </a:prstGeom>
        </p:spPr>
      </p:pic>
      <p:sp>
        <p:nvSpPr>
          <p:cNvPr id="8" name="TextBox 7">
            <a:extLst>
              <a:ext uri="{FF2B5EF4-FFF2-40B4-BE49-F238E27FC236}">
                <a16:creationId xmlns:a16="http://schemas.microsoft.com/office/drawing/2014/main" id="{1166EFD0-1A7B-47DE-9CCC-BF0BA4653661}"/>
              </a:ext>
            </a:extLst>
          </p:cNvPr>
          <p:cNvSpPr txBox="1"/>
          <p:nvPr userDrawn="1"/>
        </p:nvSpPr>
        <p:spPr>
          <a:xfrm>
            <a:off x="611776" y="3035596"/>
            <a:ext cx="10968445" cy="1631216"/>
          </a:xfrm>
          <a:prstGeom prst="rect">
            <a:avLst/>
          </a:prstGeom>
          <a:noFill/>
        </p:spPr>
        <p:txBody>
          <a:bodyPr wrap="square" rtlCol="0">
            <a:spAutoFit/>
          </a:bodyPr>
          <a:lstStyle/>
          <a:p>
            <a:pPr algn="ctr"/>
            <a:r>
              <a:rPr lang="en-US" sz="10000" b="1" dirty="0">
                <a:solidFill>
                  <a:srgbClr val="1BA0BB"/>
                </a:solidFill>
                <a:latin typeface="Raleway Black" pitchFamily="2" charset="0"/>
              </a:rPr>
              <a:t>Questions?</a:t>
            </a:r>
          </a:p>
        </p:txBody>
      </p:sp>
      <p:sp>
        <p:nvSpPr>
          <p:cNvPr id="7" name="Date Placeholder 3">
            <a:extLst>
              <a:ext uri="{FF2B5EF4-FFF2-40B4-BE49-F238E27FC236}">
                <a16:creationId xmlns:a16="http://schemas.microsoft.com/office/drawing/2014/main" id="{5E0A5F2F-7282-4553-8590-FACF10664C6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9" name="Footer Placeholder 4">
            <a:extLst>
              <a:ext uri="{FF2B5EF4-FFF2-40B4-BE49-F238E27FC236}">
                <a16:creationId xmlns:a16="http://schemas.microsoft.com/office/drawing/2014/main" id="{86C355DC-0AA5-4FBD-AF72-636FD6A49D2A}"/>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0" name="Slide Number Placeholder 5">
            <a:extLst>
              <a:ext uri="{FF2B5EF4-FFF2-40B4-BE49-F238E27FC236}">
                <a16:creationId xmlns:a16="http://schemas.microsoft.com/office/drawing/2014/main" id="{99EEF50E-BCA9-4A44-8E53-D2285B2780B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3590165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0BEDF21-797D-438F-806C-ED1BFDF82F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109"/>
          <a:stretch/>
        </p:blipFill>
        <p:spPr>
          <a:xfrm>
            <a:off x="2921395" y="0"/>
            <a:ext cx="6349207" cy="4090072"/>
          </a:xfrm>
          <a:prstGeom prst="rect">
            <a:avLst/>
          </a:prstGeom>
        </p:spPr>
      </p:pic>
      <p:sp>
        <p:nvSpPr>
          <p:cNvPr id="8" name="TextBox 7">
            <a:extLst>
              <a:ext uri="{FF2B5EF4-FFF2-40B4-BE49-F238E27FC236}">
                <a16:creationId xmlns:a16="http://schemas.microsoft.com/office/drawing/2014/main" id="{1166EFD0-1A7B-47DE-9CCC-BF0BA4653661}"/>
              </a:ext>
            </a:extLst>
          </p:cNvPr>
          <p:cNvSpPr txBox="1"/>
          <p:nvPr userDrawn="1"/>
        </p:nvSpPr>
        <p:spPr>
          <a:xfrm>
            <a:off x="971419" y="3035596"/>
            <a:ext cx="10256872" cy="1631216"/>
          </a:xfrm>
          <a:prstGeom prst="rect">
            <a:avLst/>
          </a:prstGeom>
          <a:noFill/>
        </p:spPr>
        <p:txBody>
          <a:bodyPr wrap="square" rtlCol="0">
            <a:spAutoFit/>
          </a:bodyPr>
          <a:lstStyle/>
          <a:p>
            <a:pPr algn="ctr"/>
            <a:r>
              <a:rPr lang="en-US" sz="10000" b="1" dirty="0">
                <a:solidFill>
                  <a:srgbClr val="1BA0BB"/>
                </a:solidFill>
                <a:latin typeface="Raleway Black" pitchFamily="2" charset="0"/>
              </a:rPr>
              <a:t>Thank You</a:t>
            </a:r>
          </a:p>
        </p:txBody>
      </p:sp>
      <p:sp>
        <p:nvSpPr>
          <p:cNvPr id="7" name="Text Placeholder 7">
            <a:extLst>
              <a:ext uri="{FF2B5EF4-FFF2-40B4-BE49-F238E27FC236}">
                <a16:creationId xmlns:a16="http://schemas.microsoft.com/office/drawing/2014/main" id="{A9628F51-3518-47B2-AB4C-7EE75D079228}"/>
              </a:ext>
            </a:extLst>
          </p:cNvPr>
          <p:cNvSpPr>
            <a:spLocks noGrp="1"/>
          </p:cNvSpPr>
          <p:nvPr>
            <p:ph type="body" sz="quarter" idx="16" hasCustomPrompt="1"/>
          </p:nvPr>
        </p:nvSpPr>
        <p:spPr>
          <a:xfrm>
            <a:off x="2457968" y="4732902"/>
            <a:ext cx="7293995" cy="1348416"/>
          </a:xfrm>
          <a:prstGeom prst="rect">
            <a:avLst/>
          </a:prstGeom>
        </p:spPr>
        <p:txBody>
          <a:bodyPr>
            <a:noAutofit/>
          </a:bodyPr>
          <a:lstStyle>
            <a:lvl1pPr marL="285744" indent="-285744" algn="ctr">
              <a:buClr>
                <a:srgbClr val="135D7A"/>
              </a:buClr>
              <a:buNone/>
              <a:defRPr sz="2000" b="1">
                <a:latin typeface="+mn-lt"/>
              </a:defRPr>
            </a:lvl1pPr>
          </a:lstStyle>
          <a:p>
            <a:pPr marL="285744" indent="-285744"/>
            <a:r>
              <a:rPr lang="en-US" sz="1800" dirty="0"/>
              <a:t>Click to insert contact information here.</a:t>
            </a:r>
          </a:p>
          <a:p>
            <a:endParaRPr lang="en-US" sz="2000" dirty="0"/>
          </a:p>
        </p:txBody>
      </p:sp>
      <p:sp>
        <p:nvSpPr>
          <p:cNvPr id="9" name="Date Placeholder 3">
            <a:extLst>
              <a:ext uri="{FF2B5EF4-FFF2-40B4-BE49-F238E27FC236}">
                <a16:creationId xmlns:a16="http://schemas.microsoft.com/office/drawing/2014/main" id="{CCB7E539-840D-43CA-AA23-4A0F35B2922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0" name="Footer Placeholder 4">
            <a:extLst>
              <a:ext uri="{FF2B5EF4-FFF2-40B4-BE49-F238E27FC236}">
                <a16:creationId xmlns:a16="http://schemas.microsoft.com/office/drawing/2014/main" id="{7EB62808-1498-4592-88AC-201FA6C4CCF0}"/>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1" name="Slide Number Placeholder 5">
            <a:extLst>
              <a:ext uri="{FF2B5EF4-FFF2-40B4-BE49-F238E27FC236}">
                <a16:creationId xmlns:a16="http://schemas.microsoft.com/office/drawing/2014/main" id="{50D28091-AAAE-4B79-B455-A6E6DB15960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501363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4409440" y="4153372"/>
            <a:ext cx="3413760" cy="164592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p:cNvPicPr>
          <p:nvPr userDrawn="1"/>
        </p:nvPicPr>
        <p:blipFill rotWithShape="1">
          <a:blip r:embed="rId3">
            <a:alphaModFix amt="35000"/>
            <a:extLst>
              <a:ext uri="{28A0092B-C50C-407E-A947-70E740481C1C}">
                <a14:useLocalDpi xmlns:a14="http://schemas.microsoft.com/office/drawing/2010/main" val="0"/>
              </a:ext>
            </a:extLst>
          </a:blip>
          <a:srcRect l="10547" r="5313"/>
          <a:stretch/>
        </p:blipFill>
        <p:spPr>
          <a:xfrm>
            <a:off x="1082040" y="2501264"/>
            <a:ext cx="3413760" cy="164592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p:cNvPicPr>
          <p:nvPr userDrawn="1"/>
        </p:nvPicPr>
        <p:blipFill rotWithShape="1">
          <a:blip r:embed="rId4">
            <a:alphaModFix amt="35000"/>
            <a:extLst>
              <a:ext uri="{28A0092B-C50C-407E-A947-70E740481C1C}">
                <a14:useLocalDpi xmlns:a14="http://schemas.microsoft.com/office/drawing/2010/main" val="0"/>
              </a:ext>
            </a:extLst>
          </a:blip>
          <a:srcRect r="15859"/>
          <a:stretch/>
        </p:blipFill>
        <p:spPr>
          <a:xfrm>
            <a:off x="7835900" y="2496578"/>
            <a:ext cx="3413760" cy="1645920"/>
          </a:xfrm>
          <a:prstGeom prst="rect">
            <a:avLst/>
          </a:prstGeom>
        </p:spPr>
      </p:pic>
      <p:sp>
        <p:nvSpPr>
          <p:cNvPr id="2" name="Rectangle 1">
            <a:extLst>
              <a:ext uri="{FF2B5EF4-FFF2-40B4-BE49-F238E27FC236}">
                <a16:creationId xmlns:a16="http://schemas.microsoft.com/office/drawing/2014/main" id="{FD8B242D-2FC2-4A57-8808-A27ECAE24CD3}"/>
              </a:ext>
            </a:extLst>
          </p:cNvPr>
          <p:cNvSpPr/>
          <p:nvPr userDrawn="1"/>
        </p:nvSpPr>
        <p:spPr>
          <a:xfrm>
            <a:off x="4394200" y="2501264"/>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12BE113-EE0B-487D-A1F2-93E93A55B6BA}"/>
              </a:ext>
            </a:extLst>
          </p:cNvPr>
          <p:cNvSpPr/>
          <p:nvPr userDrawn="1"/>
        </p:nvSpPr>
        <p:spPr>
          <a:xfrm>
            <a:off x="7824469"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026CBFA-7188-4BC0-9E12-48066F9B3CA6}"/>
              </a:ext>
            </a:extLst>
          </p:cNvPr>
          <p:cNvSpPr/>
          <p:nvPr userDrawn="1"/>
        </p:nvSpPr>
        <p:spPr>
          <a:xfrm>
            <a:off x="980440"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236E146-7BB6-45DD-B0A8-2A8CE67C6EA8}"/>
              </a:ext>
            </a:extLst>
          </p:cNvPr>
          <p:cNvSpPr/>
          <p:nvPr userDrawn="1"/>
        </p:nvSpPr>
        <p:spPr>
          <a:xfrm>
            <a:off x="782320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33CCF9D-7B01-4F6F-83F6-A1B79BAEE297}"/>
              </a:ext>
            </a:extLst>
          </p:cNvPr>
          <p:cNvSpPr/>
          <p:nvPr userDrawn="1"/>
        </p:nvSpPr>
        <p:spPr>
          <a:xfrm>
            <a:off x="97028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
            <a:extLst>
              <a:ext uri="{FF2B5EF4-FFF2-40B4-BE49-F238E27FC236}">
                <a16:creationId xmlns:a16="http://schemas.microsoft.com/office/drawing/2014/main" id="{B4C3AE33-1DAD-490E-8769-16F7ABBE77F7}"/>
              </a:ext>
            </a:extLst>
          </p:cNvPr>
          <p:cNvSpPr>
            <a:spLocks noGrp="1"/>
          </p:cNvSpPr>
          <p:nvPr>
            <p:ph type="body" sz="half" idx="2" hasCustomPrompt="1"/>
          </p:nvPr>
        </p:nvSpPr>
        <p:spPr>
          <a:xfrm>
            <a:off x="1101091" y="884066"/>
            <a:ext cx="3187700" cy="1581094"/>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8" name="Text Placeholder 1">
            <a:extLst>
              <a:ext uri="{FF2B5EF4-FFF2-40B4-BE49-F238E27FC236}">
                <a16:creationId xmlns:a16="http://schemas.microsoft.com/office/drawing/2014/main" id="{80AF069B-9631-406A-ADB9-118C3B79F512}"/>
              </a:ext>
            </a:extLst>
          </p:cNvPr>
          <p:cNvSpPr>
            <a:spLocks noGrp="1"/>
          </p:cNvSpPr>
          <p:nvPr>
            <p:ph type="body" sz="half" idx="13" hasCustomPrompt="1"/>
          </p:nvPr>
        </p:nvSpPr>
        <p:spPr>
          <a:xfrm>
            <a:off x="4523741" y="2541708"/>
            <a:ext cx="3187700" cy="1583253"/>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9" name="Text Placeholder 1">
            <a:extLst>
              <a:ext uri="{FF2B5EF4-FFF2-40B4-BE49-F238E27FC236}">
                <a16:creationId xmlns:a16="http://schemas.microsoft.com/office/drawing/2014/main" id="{81D976DF-8DBE-46AE-A3FE-3A03226DF644}"/>
              </a:ext>
            </a:extLst>
          </p:cNvPr>
          <p:cNvSpPr>
            <a:spLocks noGrp="1"/>
          </p:cNvSpPr>
          <p:nvPr>
            <p:ph type="body" sz="half" idx="14" hasCustomPrompt="1"/>
          </p:nvPr>
        </p:nvSpPr>
        <p:spPr>
          <a:xfrm>
            <a:off x="1092201" y="4183289"/>
            <a:ext cx="3187700" cy="1602787"/>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0" name="Text Placeholder 1">
            <a:extLst>
              <a:ext uri="{FF2B5EF4-FFF2-40B4-BE49-F238E27FC236}">
                <a16:creationId xmlns:a16="http://schemas.microsoft.com/office/drawing/2014/main" id="{1C7A5F1E-376A-43A6-8167-2FAFA855DD65}"/>
              </a:ext>
            </a:extLst>
          </p:cNvPr>
          <p:cNvSpPr>
            <a:spLocks noGrp="1"/>
          </p:cNvSpPr>
          <p:nvPr>
            <p:ph type="body" sz="half" idx="15" hasCustomPrompt="1"/>
          </p:nvPr>
        </p:nvSpPr>
        <p:spPr>
          <a:xfrm>
            <a:off x="7950201" y="4191749"/>
            <a:ext cx="3187700" cy="1589640"/>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1" name="Text Placeholder 1">
            <a:extLst>
              <a:ext uri="{FF2B5EF4-FFF2-40B4-BE49-F238E27FC236}">
                <a16:creationId xmlns:a16="http://schemas.microsoft.com/office/drawing/2014/main" id="{50815389-D0A8-462E-BFDC-763A77101590}"/>
              </a:ext>
            </a:extLst>
          </p:cNvPr>
          <p:cNvSpPr>
            <a:spLocks noGrp="1"/>
          </p:cNvSpPr>
          <p:nvPr>
            <p:ph type="body" sz="half" idx="16" hasCustomPrompt="1"/>
          </p:nvPr>
        </p:nvSpPr>
        <p:spPr>
          <a:xfrm>
            <a:off x="7948934" y="897788"/>
            <a:ext cx="3187700" cy="1567372"/>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2" name="Date Placeholder 3">
            <a:extLst>
              <a:ext uri="{FF2B5EF4-FFF2-40B4-BE49-F238E27FC236}">
                <a16:creationId xmlns:a16="http://schemas.microsoft.com/office/drawing/2014/main" id="{1DEA792D-508E-44F5-9284-56D988C1EDEE}"/>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3" name="Footer Placeholder 4">
            <a:extLst>
              <a:ext uri="{FF2B5EF4-FFF2-40B4-BE49-F238E27FC236}">
                <a16:creationId xmlns:a16="http://schemas.microsoft.com/office/drawing/2014/main" id="{D2984E2F-59BE-4BF7-975C-3A414BFEC540}"/>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24" name="Slide Number Placeholder 5">
            <a:extLst>
              <a:ext uri="{FF2B5EF4-FFF2-40B4-BE49-F238E27FC236}">
                <a16:creationId xmlns:a16="http://schemas.microsoft.com/office/drawing/2014/main" id="{5CD21BE8-64BC-45D2-82F4-D2CB7C9ECF8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25" name="Picture 24" descr="Logo, company name&#10;&#10;Description automatically generated">
            <a:extLst>
              <a:ext uri="{FF2B5EF4-FFF2-40B4-BE49-F238E27FC236}">
                <a16:creationId xmlns:a16="http://schemas.microsoft.com/office/drawing/2014/main" id="{621EB01F-25AD-4DB4-9469-9F39342728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4976855" y="1124700"/>
            <a:ext cx="2244634" cy="819506"/>
          </a:xfrm>
          <a:prstGeom prst="rect">
            <a:avLst/>
          </a:prstGeom>
        </p:spPr>
      </p:pic>
    </p:spTree>
    <p:extLst>
      <p:ext uri="{BB962C8B-B14F-4D97-AF65-F5344CB8AC3E}">
        <p14:creationId xmlns:p14="http://schemas.microsoft.com/office/powerpoint/2010/main" val="194943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E1D71A-3D70-476F-8A8F-91ADA3B7B227}"/>
              </a:ext>
            </a:extLst>
          </p:cNvPr>
          <p:cNvSpPr>
            <a:spLocks noGrp="1"/>
          </p:cNvSpPr>
          <p:nvPr>
            <p:ph type="title" hasCustomPrompt="1"/>
          </p:nvPr>
        </p:nvSpPr>
        <p:spPr>
          <a:xfrm>
            <a:off x="838200" y="3433828"/>
            <a:ext cx="10515600"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10" name="Text Placeholder 2">
            <a:extLst>
              <a:ext uri="{FF2B5EF4-FFF2-40B4-BE49-F238E27FC236}">
                <a16:creationId xmlns:a16="http://schemas.microsoft.com/office/drawing/2014/main" id="{35127092-469D-4FFE-9A21-5F3D39540C4E}"/>
              </a:ext>
            </a:extLst>
          </p:cNvPr>
          <p:cNvSpPr>
            <a:spLocks noGrp="1"/>
          </p:cNvSpPr>
          <p:nvPr>
            <p:ph type="body" idx="20" hasCustomPrompt="1"/>
          </p:nvPr>
        </p:nvSpPr>
        <p:spPr>
          <a:xfrm>
            <a:off x="841548" y="4032850"/>
            <a:ext cx="10515600"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13" name="Date Placeholder 3">
            <a:extLst>
              <a:ext uri="{FF2B5EF4-FFF2-40B4-BE49-F238E27FC236}">
                <a16:creationId xmlns:a16="http://schemas.microsoft.com/office/drawing/2014/main" id="{924B3EBF-D177-4DBA-A32B-DFB3BE4D039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Slide Number Placeholder 5">
            <a:extLst>
              <a:ext uri="{FF2B5EF4-FFF2-40B4-BE49-F238E27FC236}">
                <a16:creationId xmlns:a16="http://schemas.microsoft.com/office/drawing/2014/main" id="{1576964E-27C1-4A7A-BFAE-DA92936096B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143950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11" name="TextBox 10">
            <a:extLst>
              <a:ext uri="{FF2B5EF4-FFF2-40B4-BE49-F238E27FC236}">
                <a16:creationId xmlns:a16="http://schemas.microsoft.com/office/drawing/2014/main" id="{377AD0FC-BF37-4CB0-9CDF-63DAED8CC02B}"/>
              </a:ext>
            </a:extLst>
          </p:cNvPr>
          <p:cNvSpPr txBox="1"/>
          <p:nvPr userDrawn="1"/>
        </p:nvSpPr>
        <p:spPr>
          <a:xfrm>
            <a:off x="4720046" y="5799903"/>
            <a:ext cx="6860176"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2" name="Date Placeholder 3">
            <a:extLst>
              <a:ext uri="{FF2B5EF4-FFF2-40B4-BE49-F238E27FC236}">
                <a16:creationId xmlns:a16="http://schemas.microsoft.com/office/drawing/2014/main" id="{581CFE4E-2937-45A3-99D1-A2EB51C8CF92}"/>
              </a:ext>
            </a:extLst>
          </p:cNvPr>
          <p:cNvSpPr>
            <a:spLocks noGrp="1"/>
          </p:cNvSpPr>
          <p:nvPr>
            <p:ph type="dt" sz="half" idx="2"/>
          </p:nvPr>
        </p:nvSpPr>
        <p:spPr>
          <a:xfrm>
            <a:off x="611777" y="6356350"/>
            <a:ext cx="863690"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09AEB98F-3437-4DEE-AAC9-CC901B35C25C}"/>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7" name="Slide Number Placeholder 5">
            <a:extLst>
              <a:ext uri="{FF2B5EF4-FFF2-40B4-BE49-F238E27FC236}">
                <a16:creationId xmlns:a16="http://schemas.microsoft.com/office/drawing/2014/main" id="{607BD051-9370-4AA7-9314-C7F0CC73E2A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Title 1">
            <a:extLst>
              <a:ext uri="{FF2B5EF4-FFF2-40B4-BE49-F238E27FC236}">
                <a16:creationId xmlns:a16="http://schemas.microsoft.com/office/drawing/2014/main" id="{F9A50FAD-8D14-4D05-B7CF-CF197FDD1075}"/>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0" name="Text Placeholder 2">
            <a:extLst>
              <a:ext uri="{FF2B5EF4-FFF2-40B4-BE49-F238E27FC236}">
                <a16:creationId xmlns:a16="http://schemas.microsoft.com/office/drawing/2014/main" id="{82379896-A536-4098-AEA8-848B132D799D}"/>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B1F28C49-36B2-4A6D-9B84-EF2B39CEBEE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75529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850900" y="4428890"/>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838200" y="3025393"/>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838200" y="1643162"/>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F48450AA-A1CB-48AA-AA0E-2F15EBB87AA6}"/>
              </a:ext>
            </a:extLst>
          </p:cNvPr>
          <p:cNvSpPr txBox="1"/>
          <p:nvPr userDrawn="1"/>
        </p:nvSpPr>
        <p:spPr>
          <a:xfrm>
            <a:off x="3640183" y="5799903"/>
            <a:ext cx="7713617"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2" name="Date Placeholder 3">
            <a:extLst>
              <a:ext uri="{FF2B5EF4-FFF2-40B4-BE49-F238E27FC236}">
                <a16:creationId xmlns:a16="http://schemas.microsoft.com/office/drawing/2014/main" id="{EFC37281-D9B8-4E4C-B75E-4EF5B7BF0E2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12762ABD-E86D-41B6-8C9E-C45139C00828}"/>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4" name="Slide Number Placeholder 5">
            <a:extLst>
              <a:ext uri="{FF2B5EF4-FFF2-40B4-BE49-F238E27FC236}">
                <a16:creationId xmlns:a16="http://schemas.microsoft.com/office/drawing/2014/main" id="{DCF5E624-F8FD-44D8-B7AE-EF5A453FC21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Title 1">
            <a:extLst>
              <a:ext uri="{FF2B5EF4-FFF2-40B4-BE49-F238E27FC236}">
                <a16:creationId xmlns:a16="http://schemas.microsoft.com/office/drawing/2014/main" id="{AF9BCF25-35A8-4A20-815F-FB0B4A54AA26}"/>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0" name="Text Placeholder 2">
            <a:extLst>
              <a:ext uri="{FF2B5EF4-FFF2-40B4-BE49-F238E27FC236}">
                <a16:creationId xmlns:a16="http://schemas.microsoft.com/office/drawing/2014/main" id="{110B963A-0AFD-4436-8F9B-0090C0CFAFF4}"/>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5EF094B4-C8EA-4963-9302-1F43893F80C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522225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12700" y="4572000"/>
            <a:ext cx="4284617"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0" y="2286000"/>
            <a:ext cx="4284617"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0" y="0"/>
            <a:ext cx="4284617" cy="2286000"/>
          </a:xfrm>
          <a:prstGeom prst="rect">
            <a:avLst/>
          </a:prstGeom>
        </p:spPr>
      </p:pic>
      <p:sp>
        <p:nvSpPr>
          <p:cNvPr id="9" name="Text Placeholder 3">
            <a:extLst>
              <a:ext uri="{FF2B5EF4-FFF2-40B4-BE49-F238E27FC236}">
                <a16:creationId xmlns:a16="http://schemas.microsoft.com/office/drawing/2014/main" id="{A5D8C5BC-9A86-4A0C-9899-DF1EDF64B0B2}"/>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Box 10">
            <a:extLst>
              <a:ext uri="{FF2B5EF4-FFF2-40B4-BE49-F238E27FC236}">
                <a16:creationId xmlns:a16="http://schemas.microsoft.com/office/drawing/2014/main" id="{25772714-FF2C-4E16-AE61-F743A408272E}"/>
              </a:ext>
            </a:extLst>
          </p:cNvPr>
          <p:cNvSpPr txBox="1"/>
          <p:nvPr userDrawn="1"/>
        </p:nvSpPr>
        <p:spPr>
          <a:xfrm>
            <a:off x="4711698" y="5799903"/>
            <a:ext cx="6868521"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p:txBody>
      </p:sp>
      <p:sp>
        <p:nvSpPr>
          <p:cNvPr id="13" name="Date Placeholder 3">
            <a:extLst>
              <a:ext uri="{FF2B5EF4-FFF2-40B4-BE49-F238E27FC236}">
                <a16:creationId xmlns:a16="http://schemas.microsoft.com/office/drawing/2014/main" id="{EB125C8C-D3A1-40A6-9120-28CD2C370B82}"/>
              </a:ext>
            </a:extLst>
          </p:cNvPr>
          <p:cNvSpPr>
            <a:spLocks noGrp="1"/>
          </p:cNvSpPr>
          <p:nvPr>
            <p:ph type="dt" sz="half" idx="2"/>
          </p:nvPr>
        </p:nvSpPr>
        <p:spPr>
          <a:xfrm>
            <a:off x="611777" y="6356350"/>
            <a:ext cx="865449"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4" name="Footer Placeholder 4">
            <a:extLst>
              <a:ext uri="{FF2B5EF4-FFF2-40B4-BE49-F238E27FC236}">
                <a16:creationId xmlns:a16="http://schemas.microsoft.com/office/drawing/2014/main" id="{8C5D02BA-1310-4E1C-A59F-9A7FCC527ADD}"/>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5" name="Slide Number Placeholder 5">
            <a:extLst>
              <a:ext uri="{FF2B5EF4-FFF2-40B4-BE49-F238E27FC236}">
                <a16:creationId xmlns:a16="http://schemas.microsoft.com/office/drawing/2014/main" id="{807E8791-30EE-4000-8D23-759548AAD30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6" name="Picture 15" descr="Logo, company name&#10;&#10;Description automatically generated">
            <a:extLst>
              <a:ext uri="{FF2B5EF4-FFF2-40B4-BE49-F238E27FC236}">
                <a16:creationId xmlns:a16="http://schemas.microsoft.com/office/drawing/2014/main" id="{00026720-26F4-41D7-92AF-2DE26EF3085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74344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9" name="Text Placeholder 3">
            <a:extLst>
              <a:ext uri="{FF2B5EF4-FFF2-40B4-BE49-F238E27FC236}">
                <a16:creationId xmlns:a16="http://schemas.microsoft.com/office/drawing/2014/main" id="{22D94F19-ACF8-4BF8-B4F3-CDA42303B1CE}"/>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Box 10">
            <a:extLst>
              <a:ext uri="{FF2B5EF4-FFF2-40B4-BE49-F238E27FC236}">
                <a16:creationId xmlns:a16="http://schemas.microsoft.com/office/drawing/2014/main" id="{0B4D5E9C-3CF7-481F-9AF7-2E5A9F70E5EC}"/>
              </a:ext>
            </a:extLst>
          </p:cNvPr>
          <p:cNvSpPr txBox="1"/>
          <p:nvPr userDrawn="1"/>
        </p:nvSpPr>
        <p:spPr>
          <a:xfrm>
            <a:off x="4711698" y="5799903"/>
            <a:ext cx="6868521"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p:txBody>
      </p:sp>
      <p:sp>
        <p:nvSpPr>
          <p:cNvPr id="13" name="Date Placeholder 3">
            <a:extLst>
              <a:ext uri="{FF2B5EF4-FFF2-40B4-BE49-F238E27FC236}">
                <a16:creationId xmlns:a16="http://schemas.microsoft.com/office/drawing/2014/main" id="{497909D5-A36C-49C3-9843-9906402AE025}"/>
              </a:ext>
            </a:extLst>
          </p:cNvPr>
          <p:cNvSpPr>
            <a:spLocks noGrp="1"/>
          </p:cNvSpPr>
          <p:nvPr>
            <p:ph type="dt" sz="half" idx="2"/>
          </p:nvPr>
        </p:nvSpPr>
        <p:spPr>
          <a:xfrm>
            <a:off x="611777" y="6356350"/>
            <a:ext cx="863690"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4" name="Footer Placeholder 4">
            <a:extLst>
              <a:ext uri="{FF2B5EF4-FFF2-40B4-BE49-F238E27FC236}">
                <a16:creationId xmlns:a16="http://schemas.microsoft.com/office/drawing/2014/main" id="{B4CB3F5C-BBCB-4619-8253-FFE9DEA1A3AF}"/>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5" name="Slide Number Placeholder 5">
            <a:extLst>
              <a:ext uri="{FF2B5EF4-FFF2-40B4-BE49-F238E27FC236}">
                <a16:creationId xmlns:a16="http://schemas.microsoft.com/office/drawing/2014/main" id="{E9973079-63B8-4AC2-8755-917AD22BAC6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6" name="Picture 15" descr="Logo, company name&#10;&#10;Description automatically generated">
            <a:extLst>
              <a:ext uri="{FF2B5EF4-FFF2-40B4-BE49-F238E27FC236}">
                <a16:creationId xmlns:a16="http://schemas.microsoft.com/office/drawing/2014/main" id="{DA989A62-B74C-4356-8BC3-797C11666C9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060207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3" name="TextBox 12">
            <a:extLst>
              <a:ext uri="{FF2B5EF4-FFF2-40B4-BE49-F238E27FC236}">
                <a16:creationId xmlns:a16="http://schemas.microsoft.com/office/drawing/2014/main" id="{F36B5758-8C3E-4261-8EF3-5595E1F1EAD1}"/>
              </a:ext>
            </a:extLst>
          </p:cNvPr>
          <p:cNvSpPr txBox="1"/>
          <p:nvPr userDrawn="1"/>
        </p:nvSpPr>
        <p:spPr>
          <a:xfrm>
            <a:off x="4724399" y="5799903"/>
            <a:ext cx="6855821"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4" name="Date Placeholder 3">
            <a:extLst>
              <a:ext uri="{FF2B5EF4-FFF2-40B4-BE49-F238E27FC236}">
                <a16:creationId xmlns:a16="http://schemas.microsoft.com/office/drawing/2014/main" id="{C51C473B-96DA-42A0-82E0-A86066393B0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Footer Placeholder 4">
            <a:extLst>
              <a:ext uri="{FF2B5EF4-FFF2-40B4-BE49-F238E27FC236}">
                <a16:creationId xmlns:a16="http://schemas.microsoft.com/office/drawing/2014/main" id="{4DA168E0-0803-407E-AD17-2D5C540EE764}"/>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B4EE24FB-2060-4673-BDFD-80BF2960B53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49696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3" name="TextBox 12">
            <a:extLst>
              <a:ext uri="{FF2B5EF4-FFF2-40B4-BE49-F238E27FC236}">
                <a16:creationId xmlns:a16="http://schemas.microsoft.com/office/drawing/2014/main" id="{6F59C08B-F601-4C23-B541-E776BBF6AB2C}"/>
              </a:ext>
            </a:extLst>
          </p:cNvPr>
          <p:cNvSpPr txBox="1"/>
          <p:nvPr userDrawn="1"/>
        </p:nvSpPr>
        <p:spPr>
          <a:xfrm>
            <a:off x="4711700" y="5799903"/>
            <a:ext cx="6868522"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4" name="Date Placeholder 3">
            <a:extLst>
              <a:ext uri="{FF2B5EF4-FFF2-40B4-BE49-F238E27FC236}">
                <a16:creationId xmlns:a16="http://schemas.microsoft.com/office/drawing/2014/main" id="{8B891E0F-A843-4067-A452-69FCBF47E56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Footer Placeholder 4">
            <a:extLst>
              <a:ext uri="{FF2B5EF4-FFF2-40B4-BE49-F238E27FC236}">
                <a16:creationId xmlns:a16="http://schemas.microsoft.com/office/drawing/2014/main" id="{031659D7-9D7C-472C-8BA8-404ECC9581C5}"/>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51B0F088-D56C-4CEE-B4BA-86D9FAE67FC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7" name="Picture 16" descr="Logo, company name&#10;&#10;Description automatically generated">
            <a:extLst>
              <a:ext uri="{FF2B5EF4-FFF2-40B4-BE49-F238E27FC236}">
                <a16:creationId xmlns:a16="http://schemas.microsoft.com/office/drawing/2014/main" id="{55F2895B-B168-43A6-B46D-CB82358834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247926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3" name="TextBox 12">
            <a:extLst>
              <a:ext uri="{FF2B5EF4-FFF2-40B4-BE49-F238E27FC236}">
                <a16:creationId xmlns:a16="http://schemas.microsoft.com/office/drawing/2014/main" id="{A31541D3-73D1-42FE-8902-AB665819066B}"/>
              </a:ext>
            </a:extLst>
          </p:cNvPr>
          <p:cNvSpPr txBox="1"/>
          <p:nvPr userDrawn="1"/>
        </p:nvSpPr>
        <p:spPr>
          <a:xfrm>
            <a:off x="4702996" y="5799903"/>
            <a:ext cx="6868521"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4" name="Date Placeholder 3">
            <a:extLst>
              <a:ext uri="{FF2B5EF4-FFF2-40B4-BE49-F238E27FC236}">
                <a16:creationId xmlns:a16="http://schemas.microsoft.com/office/drawing/2014/main" id="{82FA5773-1F8F-4351-8BCE-258A1CFB9F9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Footer Placeholder 4">
            <a:extLst>
              <a:ext uri="{FF2B5EF4-FFF2-40B4-BE49-F238E27FC236}">
                <a16:creationId xmlns:a16="http://schemas.microsoft.com/office/drawing/2014/main" id="{9DDA87CB-07AD-4833-AFE8-C91AF9227009}"/>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91AD94AA-F2A9-44D1-A7DC-ED2949854CF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7" name="Picture 16" descr="Logo, company name&#10;&#10;Description automatically generated">
            <a:extLst>
              <a:ext uri="{FF2B5EF4-FFF2-40B4-BE49-F238E27FC236}">
                <a16:creationId xmlns:a16="http://schemas.microsoft.com/office/drawing/2014/main" id="{DF635DEF-23E5-4475-8615-90A522F2FB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822791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3" name="TextBox 12">
            <a:extLst>
              <a:ext uri="{FF2B5EF4-FFF2-40B4-BE49-F238E27FC236}">
                <a16:creationId xmlns:a16="http://schemas.microsoft.com/office/drawing/2014/main" id="{3623063F-41C5-4C97-8309-CF183B2DD87E}"/>
              </a:ext>
            </a:extLst>
          </p:cNvPr>
          <p:cNvSpPr txBox="1"/>
          <p:nvPr userDrawn="1"/>
        </p:nvSpPr>
        <p:spPr>
          <a:xfrm>
            <a:off x="4711699" y="5799903"/>
            <a:ext cx="6868521"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4" name="Date Placeholder 3">
            <a:extLst>
              <a:ext uri="{FF2B5EF4-FFF2-40B4-BE49-F238E27FC236}">
                <a16:creationId xmlns:a16="http://schemas.microsoft.com/office/drawing/2014/main" id="{F4EA820D-09D6-43A4-BBC3-0380B4BD885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Footer Placeholder 4">
            <a:extLst>
              <a:ext uri="{FF2B5EF4-FFF2-40B4-BE49-F238E27FC236}">
                <a16:creationId xmlns:a16="http://schemas.microsoft.com/office/drawing/2014/main" id="{1CF5B135-F5B7-4357-9CF5-0D6F6D7B4851}"/>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C69D9442-7A8C-4F05-95B0-520535F0B62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7" name="Picture 16" descr="Logo, company name&#10;&#10;Description automatically generated">
            <a:extLst>
              <a:ext uri="{FF2B5EF4-FFF2-40B4-BE49-F238E27FC236}">
                <a16:creationId xmlns:a16="http://schemas.microsoft.com/office/drawing/2014/main" id="{D49C8F53-031D-4A87-87DA-55DE2046F1A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3578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3" name="TextBox 12">
            <a:extLst>
              <a:ext uri="{FF2B5EF4-FFF2-40B4-BE49-F238E27FC236}">
                <a16:creationId xmlns:a16="http://schemas.microsoft.com/office/drawing/2014/main" id="{EE8E60E3-F29E-4D88-B8CA-F8D072414CA2}"/>
              </a:ext>
            </a:extLst>
          </p:cNvPr>
          <p:cNvSpPr txBox="1"/>
          <p:nvPr userDrawn="1"/>
        </p:nvSpPr>
        <p:spPr>
          <a:xfrm>
            <a:off x="4711699" y="5799903"/>
            <a:ext cx="6868522"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4" name="Date Placeholder 3">
            <a:extLst>
              <a:ext uri="{FF2B5EF4-FFF2-40B4-BE49-F238E27FC236}">
                <a16:creationId xmlns:a16="http://schemas.microsoft.com/office/drawing/2014/main" id="{AA482E0E-40EC-47B4-A8B2-B0A5103D86C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5" name="Footer Placeholder 4">
            <a:extLst>
              <a:ext uri="{FF2B5EF4-FFF2-40B4-BE49-F238E27FC236}">
                <a16:creationId xmlns:a16="http://schemas.microsoft.com/office/drawing/2014/main" id="{4BED81FE-54F8-463A-BDA8-66AFCBC3F804}"/>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A5E01FBA-0325-4802-B841-11F68B992C5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7" name="Picture 16" descr="Logo, company name&#10;&#10;Description automatically generated">
            <a:extLst>
              <a:ext uri="{FF2B5EF4-FFF2-40B4-BE49-F238E27FC236}">
                <a16:creationId xmlns:a16="http://schemas.microsoft.com/office/drawing/2014/main" id="{20BEA676-5D9F-4004-B0DD-FC7207473B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62402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4E65B530-52D8-4034-ABB9-6CD19F21A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pic>
        <p:nvPicPr>
          <p:cNvPr id="12" name="Picture 11" descr="A picture containing floor, indoor, person&#10;&#10;Description automatically generated">
            <a:extLst>
              <a:ext uri="{FF2B5EF4-FFF2-40B4-BE49-F238E27FC236}">
                <a16:creationId xmlns:a16="http://schemas.microsoft.com/office/drawing/2014/main" id="{3E7866AD-EF04-42AA-9045-DAEF5D96D5CD}"/>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5668" r="19331"/>
          <a:stretch/>
        </p:blipFill>
        <p:spPr>
          <a:xfrm>
            <a:off x="0" y="0"/>
            <a:ext cx="12192000" cy="6858000"/>
          </a:xfrm>
          <a:prstGeom prst="rect">
            <a:avLst/>
          </a:prstGeom>
        </p:spPr>
      </p:pic>
      <p:sp>
        <p:nvSpPr>
          <p:cNvPr id="9" name="TextBox 8">
            <a:extLst>
              <a:ext uri="{FF2B5EF4-FFF2-40B4-BE49-F238E27FC236}">
                <a16:creationId xmlns:a16="http://schemas.microsoft.com/office/drawing/2014/main" id="{1E2B4149-6160-4AE8-B677-B7981B4A6FB7}"/>
              </a:ext>
            </a:extLst>
          </p:cNvPr>
          <p:cNvSpPr txBox="1"/>
          <p:nvPr userDrawn="1"/>
        </p:nvSpPr>
        <p:spPr>
          <a:xfrm>
            <a:off x="611777" y="5799903"/>
            <a:ext cx="10968445"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0" name="Date Placeholder 3">
            <a:extLst>
              <a:ext uri="{FF2B5EF4-FFF2-40B4-BE49-F238E27FC236}">
                <a16:creationId xmlns:a16="http://schemas.microsoft.com/office/drawing/2014/main" id="{21483D62-C515-44B0-859D-5442CB87ABB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1" name="Footer Placeholder 4">
            <a:extLst>
              <a:ext uri="{FF2B5EF4-FFF2-40B4-BE49-F238E27FC236}">
                <a16:creationId xmlns:a16="http://schemas.microsoft.com/office/drawing/2014/main" id="{52A4C117-F40F-407C-BC6E-3C94C9B8DFD7}"/>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6" name="Slide Number Placeholder 5">
            <a:extLst>
              <a:ext uri="{FF2B5EF4-FFF2-40B4-BE49-F238E27FC236}">
                <a16:creationId xmlns:a16="http://schemas.microsoft.com/office/drawing/2014/main" id="{8850C418-5D2B-46F9-98E7-D965AF4FF84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Title 1">
            <a:extLst>
              <a:ext uri="{FF2B5EF4-FFF2-40B4-BE49-F238E27FC236}">
                <a16:creationId xmlns:a16="http://schemas.microsoft.com/office/drawing/2014/main" id="{8D7F3BE8-F326-423A-AE8B-21B86A98B618}"/>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9" name="Text Placeholder 2">
            <a:extLst>
              <a:ext uri="{FF2B5EF4-FFF2-40B4-BE49-F238E27FC236}">
                <a16:creationId xmlns:a16="http://schemas.microsoft.com/office/drawing/2014/main" id="{9ECBAF56-D6E0-445C-A43E-0AD12808F1AD}"/>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414545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Rectangle 8">
            <a:extLst>
              <a:ext uri="{FF2B5EF4-FFF2-40B4-BE49-F238E27FC236}">
                <a16:creationId xmlns:a16="http://schemas.microsoft.com/office/drawing/2014/main" id="{5DF1FC6B-0ADC-4851-86B9-6BCCE0F383A8}"/>
              </a:ext>
            </a:extLst>
          </p:cNvPr>
          <p:cNvSpPr/>
          <p:nvPr userDrawn="1"/>
        </p:nvSpPr>
        <p:spPr>
          <a:xfrm>
            <a:off x="0" y="4133108"/>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3268151" y="4204301"/>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a:t>
            </a:r>
          </a:p>
        </p:txBody>
      </p:sp>
      <p:sp>
        <p:nvSpPr>
          <p:cNvPr id="6" name="Flowchart: Connector 5">
            <a:extLst>
              <a:ext uri="{FF2B5EF4-FFF2-40B4-BE49-F238E27FC236}">
                <a16:creationId xmlns:a16="http://schemas.microsoft.com/office/drawing/2014/main" id="{CBAB9881-42B3-4780-8158-80501720B9A2}"/>
              </a:ext>
            </a:extLst>
          </p:cNvPr>
          <p:cNvSpPr/>
          <p:nvPr userDrawn="1"/>
        </p:nvSpPr>
        <p:spPr>
          <a:xfrm>
            <a:off x="611777" y="3839755"/>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a:extLst>
              <a:ext uri="{FF2B5EF4-FFF2-40B4-BE49-F238E27FC236}">
                <a16:creationId xmlns:a16="http://schemas.microsoft.com/office/drawing/2014/main" id="{F0BDB7B2-EE32-4303-95E5-7917D0AF23F6}"/>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9" name="Slide Number Placeholder 5">
            <a:extLst>
              <a:ext uri="{FF2B5EF4-FFF2-40B4-BE49-F238E27FC236}">
                <a16:creationId xmlns:a16="http://schemas.microsoft.com/office/drawing/2014/main" id="{2226885F-5BD8-471A-9E32-FDC85AE9C46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3573414" y="4667252"/>
            <a:ext cx="8006807" cy="1104899"/>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Tree>
    <p:extLst>
      <p:ext uri="{BB962C8B-B14F-4D97-AF65-F5344CB8AC3E}">
        <p14:creationId xmlns:p14="http://schemas.microsoft.com/office/powerpoint/2010/main" val="303718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descr="A picture containing floor, indoor, person&#10;&#10;Description automatically generated">
            <a:extLst>
              <a:ext uri="{FF2B5EF4-FFF2-40B4-BE49-F238E27FC236}">
                <a16:creationId xmlns:a16="http://schemas.microsoft.com/office/drawing/2014/main" id="{9D9B65D0-65DE-46C8-B9AD-FFD07ED003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05" r="36046"/>
          <a:stretch/>
        </p:blipFill>
        <p:spPr>
          <a:xfrm>
            <a:off x="611777" y="1081866"/>
            <a:ext cx="4587240" cy="5099031"/>
          </a:xfrm>
          <a:prstGeom prst="rect">
            <a:avLst/>
          </a:prstGeom>
        </p:spPr>
      </p:pic>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90607" y="1066800"/>
            <a:ext cx="6186694" cy="509903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0" name="TextBox 9">
            <a:extLst>
              <a:ext uri="{FF2B5EF4-FFF2-40B4-BE49-F238E27FC236}">
                <a16:creationId xmlns:a16="http://schemas.microsoft.com/office/drawing/2014/main" id="{5C8833DB-4246-4916-8A47-58D0BA8FE818}"/>
              </a:ext>
            </a:extLst>
          </p:cNvPr>
          <p:cNvSpPr txBox="1"/>
          <p:nvPr userDrawn="1"/>
        </p:nvSpPr>
        <p:spPr>
          <a:xfrm>
            <a:off x="5390607" y="5602619"/>
            <a:ext cx="6186694"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1" name="Date Placeholder 3">
            <a:extLst>
              <a:ext uri="{FF2B5EF4-FFF2-40B4-BE49-F238E27FC236}">
                <a16:creationId xmlns:a16="http://schemas.microsoft.com/office/drawing/2014/main" id="{185CC6B6-1DF7-4B62-A683-33E2B2F123F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2" name="Footer Placeholder 4">
            <a:extLst>
              <a:ext uri="{FF2B5EF4-FFF2-40B4-BE49-F238E27FC236}">
                <a16:creationId xmlns:a16="http://schemas.microsoft.com/office/drawing/2014/main" id="{B5BA6117-202D-4A71-B58C-2E03E9DEEE0D}"/>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3" name="Slide Number Placeholder 5">
            <a:extLst>
              <a:ext uri="{FF2B5EF4-FFF2-40B4-BE49-F238E27FC236}">
                <a16:creationId xmlns:a16="http://schemas.microsoft.com/office/drawing/2014/main" id="{4DD5B6C3-D952-4240-B30D-3424E649618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4" name="Picture 13" descr="Logo, company name&#10;&#10;Description automatically generated">
            <a:extLst>
              <a:ext uri="{FF2B5EF4-FFF2-40B4-BE49-F238E27FC236}">
                <a16:creationId xmlns:a16="http://schemas.microsoft.com/office/drawing/2014/main" id="{F19124F8-7E2B-43D2-97B2-84C220A422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Tree>
    <p:extLst>
      <p:ext uri="{BB962C8B-B14F-4D97-AF65-F5344CB8AC3E}">
        <p14:creationId xmlns:p14="http://schemas.microsoft.com/office/powerpoint/2010/main" val="2542519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9" name="Picture 18" descr="Logo, company name&#10;&#10;Description automatically generated">
            <a:extLst>
              <a:ext uri="{FF2B5EF4-FFF2-40B4-BE49-F238E27FC236}">
                <a16:creationId xmlns:a16="http://schemas.microsoft.com/office/drawing/2014/main" id="{EC823FC8-A03E-4E60-949A-A78B606B92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53B810CA-A069-4007-AE45-520895A22638}"/>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4532" r="10468"/>
          <a:stretch/>
        </p:blipFill>
        <p:spPr>
          <a:xfrm>
            <a:off x="1" y="0"/>
            <a:ext cx="12191999" cy="6858000"/>
          </a:xfrm>
          <a:prstGeom prst="rect">
            <a:avLst/>
          </a:prstGeom>
        </p:spPr>
      </p:pic>
      <p:sp>
        <p:nvSpPr>
          <p:cNvPr id="9" name="TextBox 8">
            <a:extLst>
              <a:ext uri="{FF2B5EF4-FFF2-40B4-BE49-F238E27FC236}">
                <a16:creationId xmlns:a16="http://schemas.microsoft.com/office/drawing/2014/main" id="{8F158671-5D0C-4045-8397-0219D1D53790}"/>
              </a:ext>
            </a:extLst>
          </p:cNvPr>
          <p:cNvSpPr txBox="1"/>
          <p:nvPr userDrawn="1"/>
        </p:nvSpPr>
        <p:spPr>
          <a:xfrm>
            <a:off x="611777" y="5799903"/>
            <a:ext cx="10965523"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0" name="Date Placeholder 3">
            <a:extLst>
              <a:ext uri="{FF2B5EF4-FFF2-40B4-BE49-F238E27FC236}">
                <a16:creationId xmlns:a16="http://schemas.microsoft.com/office/drawing/2014/main" id="{DF0580E7-EB7E-4EE7-BEFA-EC691E4785A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1" name="Footer Placeholder 4">
            <a:extLst>
              <a:ext uri="{FF2B5EF4-FFF2-40B4-BE49-F238E27FC236}">
                <a16:creationId xmlns:a16="http://schemas.microsoft.com/office/drawing/2014/main" id="{45F5C164-B146-4398-8AF8-E866EB73360B}"/>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5" name="Slide Number Placeholder 5">
            <a:extLst>
              <a:ext uri="{FF2B5EF4-FFF2-40B4-BE49-F238E27FC236}">
                <a16:creationId xmlns:a16="http://schemas.microsoft.com/office/drawing/2014/main" id="{4A1CBDB5-52C7-4CDF-8E93-D4DE60F6224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Title 1">
            <a:extLst>
              <a:ext uri="{FF2B5EF4-FFF2-40B4-BE49-F238E27FC236}">
                <a16:creationId xmlns:a16="http://schemas.microsoft.com/office/drawing/2014/main" id="{57AE9533-D49D-424D-92FB-D90B7965B711}"/>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8" name="Text Placeholder 2">
            <a:extLst>
              <a:ext uri="{FF2B5EF4-FFF2-40B4-BE49-F238E27FC236}">
                <a16:creationId xmlns:a16="http://schemas.microsoft.com/office/drawing/2014/main" id="{8C2C63F7-7574-44E1-BD66-E372D5DE4E79}"/>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4139784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22517" y="1066799"/>
            <a:ext cx="61547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t a table&#10;&#10;Description automatically generated with low confidence">
            <a:extLst>
              <a:ext uri="{FF2B5EF4-FFF2-40B4-BE49-F238E27FC236}">
                <a16:creationId xmlns:a16="http://schemas.microsoft.com/office/drawing/2014/main" id="{C4C5F3C5-1C41-4E0E-9C28-1457E5D35E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35" t="2156" r="51047"/>
          <a:stretch/>
        </p:blipFill>
        <p:spPr>
          <a:xfrm>
            <a:off x="611778" y="1066800"/>
            <a:ext cx="4587240" cy="5106833"/>
          </a:xfrm>
          <a:prstGeom prst="rect">
            <a:avLst/>
          </a:prstGeom>
        </p:spPr>
      </p:pic>
      <p:sp>
        <p:nvSpPr>
          <p:cNvPr id="11" name="TextBox 10">
            <a:extLst>
              <a:ext uri="{FF2B5EF4-FFF2-40B4-BE49-F238E27FC236}">
                <a16:creationId xmlns:a16="http://schemas.microsoft.com/office/drawing/2014/main" id="{6F6D9AA5-4392-47A7-9B8B-41B51959AA2D}"/>
              </a:ext>
            </a:extLst>
          </p:cNvPr>
          <p:cNvSpPr txBox="1"/>
          <p:nvPr userDrawn="1"/>
        </p:nvSpPr>
        <p:spPr>
          <a:xfrm>
            <a:off x="5422517" y="5600303"/>
            <a:ext cx="6154782"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2" name="Date Placeholder 3">
            <a:extLst>
              <a:ext uri="{FF2B5EF4-FFF2-40B4-BE49-F238E27FC236}">
                <a16:creationId xmlns:a16="http://schemas.microsoft.com/office/drawing/2014/main" id="{ABF0A816-AED5-4FB9-A35C-CB0773C1684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444274B9-5A46-410C-82E3-C9B67671D58C}"/>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4" name="Slide Number Placeholder 5">
            <a:extLst>
              <a:ext uri="{FF2B5EF4-FFF2-40B4-BE49-F238E27FC236}">
                <a16:creationId xmlns:a16="http://schemas.microsoft.com/office/drawing/2014/main" id="{E5A32C3F-7BCE-4B1E-94B1-E92AFE6DF89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5" name="Picture 14" descr="Logo, company name&#10;&#10;Description automatically generated">
            <a:extLst>
              <a:ext uri="{FF2B5EF4-FFF2-40B4-BE49-F238E27FC236}">
                <a16:creationId xmlns:a16="http://schemas.microsoft.com/office/drawing/2014/main" id="{F0299C59-DEAF-4F87-BAEB-200356A494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Tree>
    <p:extLst>
      <p:ext uri="{BB962C8B-B14F-4D97-AF65-F5344CB8AC3E}">
        <p14:creationId xmlns:p14="http://schemas.microsoft.com/office/powerpoint/2010/main" val="2090338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t a table&#10;&#10;Description automatically generated with low confidence">
            <a:extLst>
              <a:ext uri="{FF2B5EF4-FFF2-40B4-BE49-F238E27FC236}">
                <a16:creationId xmlns:a16="http://schemas.microsoft.com/office/drawing/2014/main" id="{C4C5F3C5-1C41-4E0E-9C28-1457E5D35E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069" t="5423" r="12889"/>
          <a:stretch/>
        </p:blipFill>
        <p:spPr>
          <a:xfrm>
            <a:off x="7019109" y="1066799"/>
            <a:ext cx="4566140" cy="5114728"/>
          </a:xfrm>
          <a:prstGeom prst="rect">
            <a:avLst/>
          </a:prstGeom>
        </p:spPr>
      </p:pic>
      <p:sp>
        <p:nvSpPr>
          <p:cNvPr id="11" name="TextBox 10">
            <a:extLst>
              <a:ext uri="{FF2B5EF4-FFF2-40B4-BE49-F238E27FC236}">
                <a16:creationId xmlns:a16="http://schemas.microsoft.com/office/drawing/2014/main" id="{C9A15968-A1F6-4699-A4A5-579F80934415}"/>
              </a:ext>
            </a:extLst>
          </p:cNvPr>
          <p:cNvSpPr txBox="1"/>
          <p:nvPr userDrawn="1"/>
        </p:nvSpPr>
        <p:spPr>
          <a:xfrm>
            <a:off x="606751" y="5617686"/>
            <a:ext cx="6180909"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2" name="Date Placeholder 3">
            <a:extLst>
              <a:ext uri="{FF2B5EF4-FFF2-40B4-BE49-F238E27FC236}">
                <a16:creationId xmlns:a16="http://schemas.microsoft.com/office/drawing/2014/main" id="{2982616C-AC4A-4AAF-9F99-0CBA69CA009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448CC0D8-A97F-460D-835E-3AE5979D5F8D}"/>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4" name="Slide Number Placeholder 5">
            <a:extLst>
              <a:ext uri="{FF2B5EF4-FFF2-40B4-BE49-F238E27FC236}">
                <a16:creationId xmlns:a16="http://schemas.microsoft.com/office/drawing/2014/main" id="{899388CF-5339-4870-BF33-7F6A9B2924F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Tree>
    <p:extLst>
      <p:ext uri="{BB962C8B-B14F-4D97-AF65-F5344CB8AC3E}">
        <p14:creationId xmlns:p14="http://schemas.microsoft.com/office/powerpoint/2010/main" val="4007707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369CF12E-464D-49A7-B7E0-1661B978A3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pic>
        <p:nvPicPr>
          <p:cNvPr id="13" name="Picture 12" descr="A group of people sitting around a table looking at a computer&#10;&#10;Description automatically generated with medium confidence">
            <a:extLst>
              <a:ext uri="{FF2B5EF4-FFF2-40B4-BE49-F238E27FC236}">
                <a16:creationId xmlns:a16="http://schemas.microsoft.com/office/drawing/2014/main" id="{C5555B99-C2EA-4B24-94BB-9C4B2E130938}"/>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9304" r="15906"/>
          <a:stretch/>
        </p:blipFill>
        <p:spPr>
          <a:xfrm>
            <a:off x="0" y="0"/>
            <a:ext cx="12192000" cy="6858000"/>
          </a:xfrm>
          <a:prstGeom prst="rect">
            <a:avLst/>
          </a:prstGeom>
        </p:spPr>
      </p:pic>
      <p:sp>
        <p:nvSpPr>
          <p:cNvPr id="9" name="TextBox 8">
            <a:extLst>
              <a:ext uri="{FF2B5EF4-FFF2-40B4-BE49-F238E27FC236}">
                <a16:creationId xmlns:a16="http://schemas.microsoft.com/office/drawing/2014/main" id="{734E3CD6-0805-4F01-BE77-42E8D73B9FA8}"/>
              </a:ext>
            </a:extLst>
          </p:cNvPr>
          <p:cNvSpPr txBox="1"/>
          <p:nvPr userDrawn="1"/>
        </p:nvSpPr>
        <p:spPr>
          <a:xfrm>
            <a:off x="611777" y="5799903"/>
            <a:ext cx="10968445" cy="523220"/>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0" name="Date Placeholder 3">
            <a:extLst>
              <a:ext uri="{FF2B5EF4-FFF2-40B4-BE49-F238E27FC236}">
                <a16:creationId xmlns:a16="http://schemas.microsoft.com/office/drawing/2014/main" id="{15968E53-CD84-4CBC-A395-1A90FCE6DCC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1" name="Footer Placeholder 4">
            <a:extLst>
              <a:ext uri="{FF2B5EF4-FFF2-40B4-BE49-F238E27FC236}">
                <a16:creationId xmlns:a16="http://schemas.microsoft.com/office/drawing/2014/main" id="{80F2B7D1-1C90-42CC-96F6-4C2EE3D08DDF}"/>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2" name="Slide Number Placeholder 5">
            <a:extLst>
              <a:ext uri="{FF2B5EF4-FFF2-40B4-BE49-F238E27FC236}">
                <a16:creationId xmlns:a16="http://schemas.microsoft.com/office/drawing/2014/main" id="{3BBEBE54-EDC0-4960-A255-8748AF8D06A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Title 1">
            <a:extLst>
              <a:ext uri="{FF2B5EF4-FFF2-40B4-BE49-F238E27FC236}">
                <a16:creationId xmlns:a16="http://schemas.microsoft.com/office/drawing/2014/main" id="{7E648A12-1CB5-4A63-9CDB-658D3260936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9" name="Text Placeholder 2">
            <a:extLst>
              <a:ext uri="{FF2B5EF4-FFF2-40B4-BE49-F238E27FC236}">
                <a16:creationId xmlns:a16="http://schemas.microsoft.com/office/drawing/2014/main" id="{6159E6A8-B6AF-4278-8C61-994FA70E39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4192429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13809" y="1066800"/>
            <a:ext cx="6163490"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76" t="15160" r="52499" b="1190"/>
          <a:stretch/>
        </p:blipFill>
        <p:spPr>
          <a:xfrm>
            <a:off x="611777" y="1066800"/>
            <a:ext cx="4578532" cy="5133150"/>
          </a:xfrm>
          <a:prstGeom prst="rect">
            <a:avLst/>
          </a:prstGeom>
        </p:spPr>
      </p:pic>
      <p:sp>
        <p:nvSpPr>
          <p:cNvPr id="11" name="TextBox 10">
            <a:extLst>
              <a:ext uri="{FF2B5EF4-FFF2-40B4-BE49-F238E27FC236}">
                <a16:creationId xmlns:a16="http://schemas.microsoft.com/office/drawing/2014/main" id="{F9725FA6-DF8D-4B5C-B28D-4179BCE8C3CA}"/>
              </a:ext>
            </a:extLst>
          </p:cNvPr>
          <p:cNvSpPr txBox="1"/>
          <p:nvPr userDrawn="1"/>
        </p:nvSpPr>
        <p:spPr>
          <a:xfrm>
            <a:off x="5413807" y="5799903"/>
            <a:ext cx="6163491"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sp>
        <p:nvSpPr>
          <p:cNvPr id="12" name="Date Placeholder 3">
            <a:extLst>
              <a:ext uri="{FF2B5EF4-FFF2-40B4-BE49-F238E27FC236}">
                <a16:creationId xmlns:a16="http://schemas.microsoft.com/office/drawing/2014/main" id="{6D96B596-16F5-4BC9-A200-3C3FFA839A0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13" name="Footer Placeholder 4">
            <a:extLst>
              <a:ext uri="{FF2B5EF4-FFF2-40B4-BE49-F238E27FC236}">
                <a16:creationId xmlns:a16="http://schemas.microsoft.com/office/drawing/2014/main" id="{3E6475D0-8607-4C91-8793-E58FD0D40F98}"/>
              </a:ext>
            </a:extLst>
          </p:cNvPr>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r>
              <a:rPr lang="en-US" dirty="0"/>
              <a:t>This document contains confidential and proprietary information of MI-CCSI and/or its affiliates.  Any further copying, reproduction, or distribution outside of MI-CCSI without express written consent is strictly prohibited.</a:t>
            </a:r>
          </a:p>
        </p:txBody>
      </p:sp>
      <p:sp>
        <p:nvSpPr>
          <p:cNvPr id="14" name="Slide Number Placeholder 5">
            <a:extLst>
              <a:ext uri="{FF2B5EF4-FFF2-40B4-BE49-F238E27FC236}">
                <a16:creationId xmlns:a16="http://schemas.microsoft.com/office/drawing/2014/main" id="{97F76973-BC78-481F-8CA1-A926D82D9EA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pic>
        <p:nvPicPr>
          <p:cNvPr id="15" name="Picture 14" descr="Logo, company name&#10;&#10;Description automatically generated">
            <a:extLst>
              <a:ext uri="{FF2B5EF4-FFF2-40B4-BE49-F238E27FC236}">
                <a16:creationId xmlns:a16="http://schemas.microsoft.com/office/drawing/2014/main" id="{32DC4C34-7B51-4175-80DD-5D8D83FDE0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Tree>
    <p:extLst>
      <p:ext uri="{BB962C8B-B14F-4D97-AF65-F5344CB8AC3E}">
        <p14:creationId xmlns:p14="http://schemas.microsoft.com/office/powerpoint/2010/main" val="383226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55771" y="1066800"/>
            <a:ext cx="6224451"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928" t="16906" r="12747" b="-556"/>
          <a:stretch/>
        </p:blipFill>
        <p:spPr>
          <a:xfrm>
            <a:off x="608856" y="1066799"/>
            <a:ext cx="4590162" cy="5133150"/>
          </a:xfrm>
          <a:prstGeom prst="rect">
            <a:avLst/>
          </a:prstGeom>
        </p:spPr>
      </p:pic>
      <p:sp>
        <p:nvSpPr>
          <p:cNvPr id="11" name="TextBox 10">
            <a:extLst>
              <a:ext uri="{FF2B5EF4-FFF2-40B4-BE49-F238E27FC236}">
                <a16:creationId xmlns:a16="http://schemas.microsoft.com/office/drawing/2014/main" id="{8A89013A-4304-4D6F-9843-64BB2A2E699F}"/>
              </a:ext>
            </a:extLst>
          </p:cNvPr>
          <p:cNvSpPr txBox="1"/>
          <p:nvPr userDrawn="1"/>
        </p:nvSpPr>
        <p:spPr>
          <a:xfrm>
            <a:off x="5355771" y="5617686"/>
            <a:ext cx="6224451" cy="738664"/>
          </a:xfrm>
          <a:prstGeom prst="rect">
            <a:avLst/>
          </a:prstGeom>
          <a:solidFill>
            <a:schemeClr val="bg1">
              <a:lumMod val="95000"/>
            </a:schemeClr>
          </a:solidFill>
        </p:spPr>
        <p:txBody>
          <a:bodyPr wrap="square" rtlCol="0">
            <a:spAutoFit/>
          </a:bodyPr>
          <a:lstStyle/>
          <a:p>
            <a:r>
              <a:rPr lang="en-US" sz="1400" dirty="0"/>
              <a:t>Insert reference information here in APA format.  If no reference slide material, delete this text box.</a:t>
            </a:r>
          </a:p>
          <a:p>
            <a:endParaRPr lang="en-US" sz="1400" dirty="0"/>
          </a:p>
        </p:txBody>
      </p:sp>
      <p:pic>
        <p:nvPicPr>
          <p:cNvPr id="15" name="Picture 14" descr="Logo, company name&#10;&#10;Description automatically generated">
            <a:extLst>
              <a:ext uri="{FF2B5EF4-FFF2-40B4-BE49-F238E27FC236}">
                <a16:creationId xmlns:a16="http://schemas.microsoft.com/office/drawing/2014/main" id="{55CB6C97-24BA-4CB4-B9CD-500BB1F056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Tree>
    <p:extLst>
      <p:ext uri="{BB962C8B-B14F-4D97-AF65-F5344CB8AC3E}">
        <p14:creationId xmlns:p14="http://schemas.microsoft.com/office/powerpoint/2010/main" val="2034288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999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9504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b="1">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4"/>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 name="Google Shape;29;p34"/>
          <p:cNvSpPr txBox="1">
            <a:spLocks noGrp="1"/>
          </p:cNvSpPr>
          <p:nvPr>
            <p:ph type="body" idx="2"/>
          </p:nvPr>
        </p:nvSpPr>
        <p:spPr>
          <a:xfrm>
            <a:off x="457200" y="6227763"/>
            <a:ext cx="914400" cy="91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455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72D033E2-6717-4264-BE74-F5D14EEC7888}"/>
              </a:ext>
            </a:extLst>
          </p:cNvPr>
          <p:cNvGrpSpPr>
            <a:grpSpLocks/>
          </p:cNvGrpSpPr>
          <p:nvPr userDrawn="1"/>
        </p:nvGrpSpPr>
        <p:grpSpPr>
          <a:xfrm>
            <a:off x="611772" y="3844584"/>
            <a:ext cx="2286000" cy="2286000"/>
            <a:chOff x="5894169" y="2996313"/>
            <a:chExt cx="2560320" cy="2560320"/>
          </a:xfrm>
          <a:solidFill>
            <a:schemeClr val="bg1"/>
          </a:solidFill>
        </p:grpSpPr>
        <p:sp>
          <p:nvSpPr>
            <p:cNvPr id="11" name="Rectangle 10">
              <a:extLst>
                <a:ext uri="{FF2B5EF4-FFF2-40B4-BE49-F238E27FC236}">
                  <a16:creationId xmlns:a16="http://schemas.microsoft.com/office/drawing/2014/main" id="{87F55FA6-5318-49A9-A67A-5A1CA99107D1}"/>
                </a:ext>
              </a:extLst>
            </p:cNvPr>
            <p:cNvSpPr/>
            <p:nvPr/>
          </p:nvSpPr>
          <p:spPr>
            <a:xfrm>
              <a:off x="5894169" y="2996313"/>
              <a:ext cx="2560320" cy="2560320"/>
            </a:xfrm>
            <a:prstGeom prst="rect">
              <a:avLst/>
            </a:prstGeom>
            <a:grpFill/>
            <a:ln>
              <a:solidFill>
                <a:srgbClr val="14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2699AE4-D56E-4647-9B1E-21B359C7A945}"/>
                </a:ext>
              </a:extLst>
            </p:cNvPr>
            <p:cNvSpPr>
              <a:spLocks noChangeAspect="1"/>
            </p:cNvSpPr>
            <p:nvPr/>
          </p:nvSpPr>
          <p:spPr>
            <a:xfrm>
              <a:off x="5962749" y="3064893"/>
              <a:ext cx="2423160" cy="2423160"/>
            </a:xfrm>
            <a:prstGeom prst="rect">
              <a:avLst/>
            </a:prstGeom>
            <a:grpFill/>
            <a:ln>
              <a:solidFill>
                <a:srgbClr val="14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4" name="Date Placeholder 3">
            <a:extLst>
              <a:ext uri="{FF2B5EF4-FFF2-40B4-BE49-F238E27FC236}">
                <a16:creationId xmlns:a16="http://schemas.microsoft.com/office/drawing/2014/main" id="{935CE477-7838-4B9D-ADF6-54A3960D8CC4}"/>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200">
                <a:solidFill>
                  <a:srgbClr val="135D7A"/>
                </a:solidFill>
              </a:defRPr>
            </a:lvl1pPr>
          </a:lstStyle>
          <a:p>
            <a:fld id="{80D37ACD-6466-48E7-BEFA-49FD2D85829B}" type="datetime1">
              <a:rPr lang="en-US" smtClean="0"/>
              <a:pPr/>
              <a:t>8/31/2021</a:t>
            </a:fld>
            <a:endParaRPr lang="en-US" dirty="0"/>
          </a:p>
        </p:txBody>
      </p:sp>
      <p:sp>
        <p:nvSpPr>
          <p:cNvPr id="18" name="Slide Number Placeholder 5">
            <a:extLst>
              <a:ext uri="{FF2B5EF4-FFF2-40B4-BE49-F238E27FC236}">
                <a16:creationId xmlns:a16="http://schemas.microsoft.com/office/drawing/2014/main" id="{CEF15D87-16FA-4926-856C-AD09AF2560E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200">
                <a:solidFill>
                  <a:srgbClr val="135D7A"/>
                </a:solidFill>
              </a:defRPr>
            </a:lvl1pPr>
          </a:lstStyle>
          <a:p>
            <a:fld id="{4EFD7088-A482-4B9E-9A53-06305EE0ABFA}" type="slidenum">
              <a:rPr lang="en-US" smtClean="0"/>
              <a:pPr/>
              <a:t>‹#›</a:t>
            </a:fld>
            <a:endParaRPr lang="en-US" dirty="0"/>
          </a:p>
        </p:txBody>
      </p:sp>
      <p:sp>
        <p:nvSpPr>
          <p:cNvPr id="20" name="Title 1">
            <a:extLst>
              <a:ext uri="{FF2B5EF4-FFF2-40B4-BE49-F238E27FC236}">
                <a16:creationId xmlns:a16="http://schemas.microsoft.com/office/drawing/2014/main" id="{B34CBF9D-0E6C-4591-966E-C91F14121352}"/>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1" name="Text Placeholder 2">
            <a:extLst>
              <a:ext uri="{FF2B5EF4-FFF2-40B4-BE49-F238E27FC236}">
                <a16:creationId xmlns:a16="http://schemas.microsoft.com/office/drawing/2014/main" id="{6BC295B8-C616-4B1E-9ADA-8FB7DEAFD501}"/>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22" name="TextBox 21">
            <a:extLst>
              <a:ext uri="{FF2B5EF4-FFF2-40B4-BE49-F238E27FC236}">
                <a16:creationId xmlns:a16="http://schemas.microsoft.com/office/drawing/2014/main" id="{B38CF672-06D0-4ED7-B081-5247493E9CBF}"/>
              </a:ext>
            </a:extLst>
          </p:cNvPr>
          <p:cNvSpPr txBox="1"/>
          <p:nvPr userDrawn="1"/>
        </p:nvSpPr>
        <p:spPr>
          <a:xfrm>
            <a:off x="3268151" y="4204301"/>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a:t>
            </a:r>
          </a:p>
        </p:txBody>
      </p:sp>
      <p:sp>
        <p:nvSpPr>
          <p:cNvPr id="23" name="Text Placeholder 1">
            <a:extLst>
              <a:ext uri="{FF2B5EF4-FFF2-40B4-BE49-F238E27FC236}">
                <a16:creationId xmlns:a16="http://schemas.microsoft.com/office/drawing/2014/main" id="{527571B7-06CB-42C8-84A5-3B01302B7746}"/>
              </a:ext>
            </a:extLst>
          </p:cNvPr>
          <p:cNvSpPr>
            <a:spLocks noGrp="1"/>
          </p:cNvSpPr>
          <p:nvPr>
            <p:ph type="body" sz="half" idx="2" hasCustomPrompt="1"/>
          </p:nvPr>
        </p:nvSpPr>
        <p:spPr>
          <a:xfrm>
            <a:off x="3573414" y="4667252"/>
            <a:ext cx="8006807" cy="1104899"/>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Tree>
    <p:extLst>
      <p:ext uri="{BB962C8B-B14F-4D97-AF65-F5344CB8AC3E}">
        <p14:creationId xmlns:p14="http://schemas.microsoft.com/office/powerpoint/2010/main" val="262369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23595" y="4221720"/>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667252"/>
            <a:ext cx="10299700" cy="11048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18" name="Date Placeholder 3">
            <a:extLst>
              <a:ext uri="{FF2B5EF4-FFF2-40B4-BE49-F238E27FC236}">
                <a16:creationId xmlns:a16="http://schemas.microsoft.com/office/drawing/2014/main" id="{59380556-AF69-4153-8CDC-9D68BE246890}"/>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0" name="Slide Number Placeholder 5">
            <a:extLst>
              <a:ext uri="{FF2B5EF4-FFF2-40B4-BE49-F238E27FC236}">
                <a16:creationId xmlns:a16="http://schemas.microsoft.com/office/drawing/2014/main" id="{422F66E8-C7BD-4E3F-8190-0810006C05E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2" name="Title 1">
            <a:extLst>
              <a:ext uri="{FF2B5EF4-FFF2-40B4-BE49-F238E27FC236}">
                <a16:creationId xmlns:a16="http://schemas.microsoft.com/office/drawing/2014/main" id="{F75C4666-8055-415D-A7BB-8E48B42CFC29}"/>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F35D562A-4844-4D46-9C8C-516F623BB9AB}"/>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337036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18" name="Date Placeholder 3">
            <a:extLst>
              <a:ext uri="{FF2B5EF4-FFF2-40B4-BE49-F238E27FC236}">
                <a16:creationId xmlns:a16="http://schemas.microsoft.com/office/drawing/2014/main" id="{4DA9F885-0893-4D8D-BCBC-93262E7657B6}"/>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20" name="Slide Number Placeholder 5">
            <a:extLst>
              <a:ext uri="{FF2B5EF4-FFF2-40B4-BE49-F238E27FC236}">
                <a16:creationId xmlns:a16="http://schemas.microsoft.com/office/drawing/2014/main" id="{3FF76292-086D-450E-BE86-E7ED8054343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662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11778" y="2870442"/>
            <a:ext cx="10968444" cy="2431435"/>
          </a:xfrm>
          <a:prstGeom prst="rect">
            <a:avLst/>
          </a:prstGeom>
          <a:noFill/>
        </p:spPr>
        <p:txBody>
          <a:bodyPr wrap="square" rtlCol="0">
            <a:spAutoFit/>
          </a:bodyPr>
          <a:lstStyle/>
          <a:p>
            <a:pPr algn="ctr"/>
            <a:r>
              <a:rPr lang="en-US" sz="4400" b="1" dirty="0">
                <a:solidFill>
                  <a:srgbClr val="142850"/>
                </a:solidFill>
                <a:latin typeface="Raleway Black" pitchFamily="2" charset="0"/>
              </a:rPr>
              <a:t>Disclosure</a:t>
            </a:r>
          </a:p>
          <a:p>
            <a:pPr algn="ctr"/>
            <a:endParaRPr lang="en-US"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leway" panose="020B0003030101060003" pitchFamily="34" charset="0"/>
              </a:rPr>
              <a:t>MI-CCSI, or the presenter, does not have any financial interest, relationships, or other potential conflicts, with respect to the material which will be covered in this presentation. </a:t>
            </a:r>
          </a:p>
          <a:p>
            <a:endParaRPr lang="en-US" sz="1800" dirty="0"/>
          </a:p>
        </p:txBody>
      </p:sp>
      <p:sp>
        <p:nvSpPr>
          <p:cNvPr id="7" name="Date Placeholder 3">
            <a:extLst>
              <a:ext uri="{FF2B5EF4-FFF2-40B4-BE49-F238E27FC236}">
                <a16:creationId xmlns:a16="http://schemas.microsoft.com/office/drawing/2014/main" id="{05C2F0E8-C8ED-428D-B7A6-96497A4BEB9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8/31/2021</a:t>
            </a:fld>
            <a:endParaRPr lang="en-US" dirty="0"/>
          </a:p>
        </p:txBody>
      </p:sp>
      <p:sp>
        <p:nvSpPr>
          <p:cNvPr id="9" name="Slide Number Placeholder 5">
            <a:extLst>
              <a:ext uri="{FF2B5EF4-FFF2-40B4-BE49-F238E27FC236}">
                <a16:creationId xmlns:a16="http://schemas.microsoft.com/office/drawing/2014/main" id="{ADC7459D-59FA-49F0-9969-470E38A20BF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Tree>
    <p:extLst>
      <p:ext uri="{BB962C8B-B14F-4D97-AF65-F5344CB8AC3E}">
        <p14:creationId xmlns:p14="http://schemas.microsoft.com/office/powerpoint/2010/main" val="2063982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7" name="Google Shape;18;p4">
            <a:extLst>
              <a:ext uri="{FF2B5EF4-FFF2-40B4-BE49-F238E27FC236}">
                <a16:creationId xmlns:a16="http://schemas.microsoft.com/office/drawing/2014/main" id="{EBF7645C-0D05-4042-B601-5D36A765D26E}"/>
              </a:ext>
            </a:extLst>
          </p:cNvPr>
          <p:cNvSpPr/>
          <p:nvPr userDrawn="1"/>
        </p:nvSpPr>
        <p:spPr>
          <a:xfrm rot="5400000">
            <a:off x="6011250" y="80963"/>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448434"/>
      </p:ext>
    </p:extLst>
  </p:cSld>
  <p:clrMap bg1="lt1" tx1="dk1" bg2="lt2" tx2="dk2" accent1="accent1" accent2="accent2" accent3="accent3" accent4="accent4" accent5="accent5" accent6="accent6" hlink="hlink" folHlink="folHlink"/>
  <p:sldLayoutIdLst>
    <p:sldLayoutId id="2147483769" r:id="rId1"/>
    <p:sldLayoutId id="2147483673" r:id="rId2"/>
    <p:sldLayoutId id="2147483700" r:id="rId3"/>
    <p:sldLayoutId id="2147483738" r:id="rId4"/>
    <p:sldLayoutId id="2147483704" r:id="rId5"/>
    <p:sldLayoutId id="2147483760" r:id="rId6"/>
    <p:sldLayoutId id="2147483711" r:id="rId7"/>
    <p:sldLayoutId id="2147483712" r:id="rId8"/>
    <p:sldLayoutId id="2147483710" r:id="rId9"/>
    <p:sldLayoutId id="2147483675" r:id="rId10"/>
    <p:sldLayoutId id="2147483705" r:id="rId11"/>
    <p:sldLayoutId id="2147483706" r:id="rId12"/>
    <p:sldLayoutId id="2147483707" r:id="rId13"/>
    <p:sldLayoutId id="2147483713" r:id="rId14"/>
    <p:sldLayoutId id="2147483757" r:id="rId15"/>
    <p:sldLayoutId id="2147483742" r:id="rId16"/>
    <p:sldLayoutId id="2147483672" r:id="rId17"/>
    <p:sldLayoutId id="2147483758" r:id="rId18"/>
    <p:sldLayoutId id="2147483759" r:id="rId19"/>
    <p:sldLayoutId id="2147483761" r:id="rId20"/>
    <p:sldLayoutId id="2147483666" r:id="rId21"/>
    <p:sldLayoutId id="2147483698" r:id="rId22"/>
    <p:sldLayoutId id="2147483662" r:id="rId23"/>
    <p:sldLayoutId id="2147483702" r:id="rId24"/>
    <p:sldLayoutId id="2147483752" r:id="rId25"/>
    <p:sldLayoutId id="2147483753" r:id="rId26"/>
    <p:sldLayoutId id="2147483754" r:id="rId27"/>
    <p:sldLayoutId id="2147483685" r:id="rId28"/>
    <p:sldLayoutId id="2147483701" r:id="rId29"/>
    <p:sldLayoutId id="2147483725" r:id="rId30"/>
    <p:sldLayoutId id="2147483726" r:id="rId31"/>
    <p:sldLayoutId id="2147483720" r:id="rId32"/>
    <p:sldLayoutId id="2147483723" r:id="rId33"/>
    <p:sldLayoutId id="2147483739" r:id="rId34"/>
    <p:sldLayoutId id="2147483770" r:id="rId35"/>
    <p:sldLayoutId id="2147483756" r:id="rId36"/>
    <p:sldLayoutId id="2147483740" r:id="rId37"/>
    <p:sldLayoutId id="2147483741" r:id="rId38"/>
    <p:sldLayoutId id="2147483716" r:id="rId39"/>
    <p:sldLayoutId id="2147483724" r:id="rId40"/>
    <p:sldLayoutId id="2147483721" r:id="rId41"/>
    <p:sldLayoutId id="2147483719" r:id="rId42"/>
    <p:sldLayoutId id="2147483717" r:id="rId43"/>
    <p:sldLayoutId id="2147483722" r:id="rId44"/>
    <p:sldLayoutId id="2147483733" r:id="rId45"/>
    <p:sldLayoutId id="2147483734" r:id="rId46"/>
    <p:sldLayoutId id="2147483735" r:id="rId47"/>
    <p:sldLayoutId id="2147483736" r:id="rId48"/>
    <p:sldLayoutId id="2147483743" r:id="rId49"/>
    <p:sldLayoutId id="2147483747" r:id="rId50"/>
    <p:sldLayoutId id="2147483682" r:id="rId51"/>
    <p:sldLayoutId id="2147483749" r:id="rId52"/>
    <p:sldLayoutId id="2147483750" r:id="rId53"/>
    <p:sldLayoutId id="2147483730" r:id="rId54"/>
    <p:sldLayoutId id="2147483748" r:id="rId55"/>
    <p:sldLayoutId id="2147483751" r:id="rId56"/>
    <p:sldLayoutId id="2147483771" r:id="rId57"/>
    <p:sldLayoutId id="2147483772" r:id="rId5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hyperlink" Target="http://www.legislature.mi.gov/(S(uzt3vdfs4yfog1iupnqtvw4j))/mileg.aspx?page=GetObject&amp;objectname=mcl-act-238-of-1975"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ichigan.gov/mdhhs/0,5885,7-339-73971_7119_50648_44443-157836--,00.html"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gislature.mi.gov/(S(112wwqyht5uccvfcolee2cvz))/mileg.aspx?page=getobject&amp;objectname=mcl-act-238-of-1975&amp;userid="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hyperlink" Target="https://www.ama-assn.org/delivering-care/ethics/confidential-health-care-minor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s://mihin.org/wp-content/uploads/2018/09/Coordinating-the-Care-Coordinators-White-Paper-FINAL-1-31-18.pdf"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s://www.michigan.gov/documents/mde/MARSE_Supplemented_with_IDEA_Regs_379598_7.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ichigan.gov/documents/mde/MARSE_Supplemented_with_IDEA_Regs_379598_7.pdf"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txBox="1">
            <a:spLocks noGrp="1"/>
          </p:cNvSpPr>
          <p:nvPr>
            <p:ph type="ctrTitle"/>
          </p:nvPr>
        </p:nvSpPr>
        <p:spPr>
          <a:xfrm>
            <a:off x="1524000" y="1971449"/>
            <a:ext cx="9144000" cy="18846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9999"/>
              </a:buClr>
              <a:buSzPts val="6000"/>
              <a:buFont typeface="Calibri"/>
              <a:buNone/>
            </a:pPr>
            <a:r>
              <a:rPr lang="en-US" b="1" dirty="0">
                <a:solidFill>
                  <a:srgbClr val="00909E"/>
                </a:solidFill>
                <a:latin typeface="Railway" panose="02000506040000020004"/>
              </a:rPr>
              <a:t>Care Coordination Considerations </a:t>
            </a:r>
            <a:endParaRPr b="1" dirty="0">
              <a:solidFill>
                <a:srgbClr val="00909E"/>
              </a:solidFill>
              <a:latin typeface="Railway" panose="02000506040000020004"/>
            </a:endParaRPr>
          </a:p>
        </p:txBody>
      </p:sp>
      <p:sp>
        <p:nvSpPr>
          <p:cNvPr id="193" name="Google Shape;193;p1"/>
          <p:cNvSpPr txBox="1">
            <a:spLocks noGrp="1"/>
          </p:cNvSpPr>
          <p:nvPr>
            <p:ph type="subTitle" idx="1"/>
          </p:nvPr>
        </p:nvSpPr>
        <p:spPr>
          <a:xfrm>
            <a:off x="1524000" y="3940926"/>
            <a:ext cx="9144000" cy="1884606"/>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solidFill>
                  <a:srgbClr val="00909E"/>
                </a:solidFill>
              </a:rPr>
              <a:t>Legal, Transitions, Advocacy and Facilitation </a:t>
            </a:r>
          </a:p>
          <a:p>
            <a:pPr marL="0" lvl="0" indent="0" algn="ctr" rtl="0">
              <a:lnSpc>
                <a:spcPct val="9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5C7833F-4D22-4A72-B50E-5DAEBD44EB9A}"/>
              </a:ext>
            </a:extLst>
          </p:cNvPr>
          <p:cNvSpPr>
            <a:spLocks noGrp="1"/>
          </p:cNvSpPr>
          <p:nvPr>
            <p:ph type="body" sz="quarter" idx="14"/>
          </p:nvPr>
        </p:nvSpPr>
        <p:spPr/>
        <p:txBody>
          <a:bodyPr>
            <a:normAutofit/>
          </a:bodyPr>
          <a:lstStyle/>
          <a:p>
            <a:pPr marL="0" indent="0">
              <a:buNone/>
            </a:pPr>
            <a:endParaRPr lang="en-US" b="0" i="0" strike="sngStrike" dirty="0">
              <a:solidFill>
                <a:srgbClr val="282828"/>
              </a:solidFill>
              <a:effectLst/>
              <a:highlight>
                <a:srgbClr val="C0C0C0"/>
              </a:highlight>
              <a:latin typeface="Heebo" panose="020B0604020202020204" pitchFamily="2" charset="-79"/>
              <a:cs typeface="Heebo" panose="020B0604020202020204" pitchFamily="2" charset="-79"/>
            </a:endParaRPr>
          </a:p>
          <a:p>
            <a:pPr marL="0" indent="0">
              <a:buNone/>
            </a:pPr>
            <a:r>
              <a:rPr lang="en-US" b="0" i="0" dirty="0">
                <a:solidFill>
                  <a:srgbClr val="282828"/>
                </a:solidFill>
                <a:effectLst/>
                <a:latin typeface="Calibri" panose="020F0502020204030204" pitchFamily="34" charset="0"/>
                <a:cs typeface="Calibri" panose="020F0502020204030204" pitchFamily="34" charset="0"/>
              </a:rPr>
              <a:t>Individuals employed as school social workers must meet the criteria set forth by the Michigan Department of Education in the Public School Code as follows: </a:t>
            </a:r>
          </a:p>
          <a:p>
            <a:r>
              <a:rPr lang="en-US" dirty="0">
                <a:solidFill>
                  <a:srgbClr val="282828"/>
                </a:solidFill>
                <a:latin typeface="Calibri" panose="020F0502020204030204" pitchFamily="34" charset="0"/>
                <a:cs typeface="Calibri" panose="020F0502020204030204" pitchFamily="34" charset="0"/>
              </a:rPr>
              <a:t>E</a:t>
            </a:r>
            <a:r>
              <a:rPr lang="en-US" b="0" i="0" dirty="0">
                <a:solidFill>
                  <a:srgbClr val="282828"/>
                </a:solidFill>
                <a:effectLst/>
                <a:latin typeface="Calibri" panose="020F0502020204030204" pitchFamily="34" charset="0"/>
                <a:cs typeface="Calibri" panose="020F0502020204030204" pitchFamily="34" charset="0"/>
              </a:rPr>
              <a:t>arned a Master of Social Work degree, which includes a minimum of 500 clock hours of supervised social work practicum experience</a:t>
            </a:r>
          </a:p>
          <a:p>
            <a:r>
              <a:rPr lang="en-US" dirty="0">
                <a:solidFill>
                  <a:srgbClr val="282828"/>
                </a:solidFill>
                <a:latin typeface="Calibri" panose="020F0502020204030204" pitchFamily="34" charset="0"/>
                <a:cs typeface="Calibri" panose="020F0502020204030204" pitchFamily="34" charset="0"/>
              </a:rPr>
              <a:t>M</a:t>
            </a:r>
            <a:r>
              <a:rPr lang="en-US" b="0" i="0" dirty="0">
                <a:solidFill>
                  <a:srgbClr val="282828"/>
                </a:solidFill>
                <a:effectLst/>
                <a:latin typeface="Calibri" panose="020F0502020204030204" pitchFamily="34" charset="0"/>
                <a:cs typeface="Calibri" panose="020F0502020204030204" pitchFamily="34" charset="0"/>
              </a:rPr>
              <a:t>ust have demonstrated knowledge/competence in four additional areas:</a:t>
            </a:r>
          </a:p>
          <a:p>
            <a:pPr lvl="1"/>
            <a:r>
              <a:rPr lang="en-US" sz="2000" b="0" i="0" dirty="0">
                <a:solidFill>
                  <a:srgbClr val="282828"/>
                </a:solidFill>
                <a:effectLst/>
                <a:latin typeface="Calibri" panose="020F0502020204030204" pitchFamily="34" charset="0"/>
                <a:cs typeface="Calibri" panose="020F0502020204030204" pitchFamily="34" charset="0"/>
              </a:rPr>
              <a:t>Child psychopathology </a:t>
            </a:r>
          </a:p>
          <a:p>
            <a:pPr lvl="1"/>
            <a:r>
              <a:rPr lang="en-US" sz="2000" b="0" i="0" dirty="0">
                <a:solidFill>
                  <a:srgbClr val="282828"/>
                </a:solidFill>
                <a:effectLst/>
                <a:latin typeface="Calibri" panose="020F0502020204030204" pitchFamily="34" charset="0"/>
                <a:cs typeface="Calibri" panose="020F0502020204030204" pitchFamily="34" charset="0"/>
              </a:rPr>
              <a:t>Diagnosis, assessment and testing, </a:t>
            </a:r>
          </a:p>
          <a:p>
            <a:pPr lvl="1"/>
            <a:r>
              <a:rPr lang="en-US" sz="2000" dirty="0">
                <a:solidFill>
                  <a:srgbClr val="282828"/>
                </a:solidFill>
                <a:latin typeface="Calibri" panose="020F0502020204030204" pitchFamily="34" charset="0"/>
                <a:cs typeface="Calibri" panose="020F0502020204030204" pitchFamily="34" charset="0"/>
              </a:rPr>
              <a:t>E</a:t>
            </a:r>
            <a:r>
              <a:rPr lang="en-US" sz="2000" b="0" i="0" dirty="0">
                <a:solidFill>
                  <a:srgbClr val="282828"/>
                </a:solidFill>
                <a:effectLst/>
                <a:latin typeface="Calibri" panose="020F0502020204030204" pitchFamily="34" charset="0"/>
                <a:cs typeface="Calibri" panose="020F0502020204030204" pitchFamily="34" charset="0"/>
              </a:rPr>
              <a:t>ducational disabilities and their impact on children and families</a:t>
            </a:r>
          </a:p>
          <a:p>
            <a:pPr lvl="1"/>
            <a:r>
              <a:rPr lang="en-US" sz="2000" b="0" i="0" dirty="0">
                <a:solidFill>
                  <a:srgbClr val="282828"/>
                </a:solidFill>
                <a:effectLst/>
                <a:latin typeface="Calibri" panose="020F0502020204030204" pitchFamily="34" charset="0"/>
                <a:cs typeface="Calibri" panose="020F0502020204030204" pitchFamily="34" charset="0"/>
              </a:rPr>
              <a:t>The practice of social work in educational settings</a:t>
            </a:r>
          </a:p>
        </p:txBody>
      </p:sp>
      <p:sp>
        <p:nvSpPr>
          <p:cNvPr id="7" name="Title 6">
            <a:extLst>
              <a:ext uri="{FF2B5EF4-FFF2-40B4-BE49-F238E27FC236}">
                <a16:creationId xmlns:a16="http://schemas.microsoft.com/office/drawing/2014/main" id="{7C914150-5295-4E07-9FAA-B8E6215F78F1}"/>
              </a:ext>
            </a:extLst>
          </p:cNvPr>
          <p:cNvSpPr>
            <a:spLocks noGrp="1"/>
          </p:cNvSpPr>
          <p:nvPr>
            <p:ph type="title"/>
          </p:nvPr>
        </p:nvSpPr>
        <p:spPr/>
        <p:txBody>
          <a:bodyPr>
            <a:normAutofit fontScale="90000"/>
          </a:bodyPr>
          <a:lstStyle/>
          <a:p>
            <a:r>
              <a:rPr lang="en-US" dirty="0"/>
              <a:t>School Social Worker</a:t>
            </a:r>
          </a:p>
        </p:txBody>
      </p:sp>
      <p:sp>
        <p:nvSpPr>
          <p:cNvPr id="9" name="Text Placeholder 8">
            <a:extLst>
              <a:ext uri="{FF2B5EF4-FFF2-40B4-BE49-F238E27FC236}">
                <a16:creationId xmlns:a16="http://schemas.microsoft.com/office/drawing/2014/main" id="{D9970293-020D-4B62-88B1-ED6E1E64CB44}"/>
              </a:ext>
            </a:extLst>
          </p:cNvPr>
          <p:cNvSpPr>
            <a:spLocks noGrp="1"/>
          </p:cNvSpPr>
          <p:nvPr>
            <p:ph type="body" idx="20"/>
          </p:nvPr>
        </p:nvSpPr>
        <p:spPr/>
        <p:txBody>
          <a:bodyPr/>
          <a:lstStyle/>
          <a:p>
            <a:r>
              <a:rPr lang="en-US" dirty="0"/>
              <a:t>Requirements</a:t>
            </a:r>
          </a:p>
        </p:txBody>
      </p:sp>
      <p:sp>
        <p:nvSpPr>
          <p:cNvPr id="6" name="Slide Number Placeholder 5">
            <a:extLst>
              <a:ext uri="{FF2B5EF4-FFF2-40B4-BE49-F238E27FC236}">
                <a16:creationId xmlns:a16="http://schemas.microsoft.com/office/drawing/2014/main" id="{C51DBF4E-87F7-4DA7-8CFE-9945EB7DFBDF}"/>
              </a:ext>
            </a:extLst>
          </p:cNvPr>
          <p:cNvSpPr>
            <a:spLocks noGrp="1"/>
          </p:cNvSpPr>
          <p:nvPr>
            <p:ph type="sldNum" sz="quarter" idx="4"/>
          </p:nvPr>
        </p:nvSpPr>
        <p:spPr/>
        <p:txBody>
          <a:bodyPr/>
          <a:lstStyle/>
          <a:p>
            <a:fld id="{4EFD7088-A482-4B9E-9A53-06305EE0ABFA}" type="slidenum">
              <a:rPr lang="en-US" smtClean="0"/>
              <a:pPr/>
              <a:t>10</a:t>
            </a:fld>
            <a:endParaRPr lang="en-US" dirty="0"/>
          </a:p>
        </p:txBody>
      </p:sp>
      <p:sp>
        <p:nvSpPr>
          <p:cNvPr id="10" name="TextBox 9">
            <a:extLst>
              <a:ext uri="{FF2B5EF4-FFF2-40B4-BE49-F238E27FC236}">
                <a16:creationId xmlns:a16="http://schemas.microsoft.com/office/drawing/2014/main" id="{39BC93E2-F427-46AA-B14F-EE544940B50F}"/>
              </a:ext>
            </a:extLst>
          </p:cNvPr>
          <p:cNvSpPr txBox="1"/>
          <p:nvPr/>
        </p:nvSpPr>
        <p:spPr>
          <a:xfrm>
            <a:off x="1613641" y="6356350"/>
            <a:ext cx="10986671" cy="369332"/>
          </a:xfrm>
          <a:prstGeom prst="rect">
            <a:avLst/>
          </a:prstGeom>
          <a:solidFill>
            <a:schemeClr val="bg2"/>
          </a:solidFill>
        </p:spPr>
        <p:txBody>
          <a:bodyPr wrap="square" rtlCol="0">
            <a:spAutoFit/>
          </a:bodyPr>
          <a:lstStyle/>
          <a:p>
            <a:r>
              <a:rPr lang="en-US" dirty="0"/>
              <a:t>https://masswmi.site-ym.com/page/Credentials</a:t>
            </a:r>
          </a:p>
        </p:txBody>
      </p:sp>
    </p:spTree>
    <p:extLst>
      <p:ext uri="{BB962C8B-B14F-4D97-AF65-F5344CB8AC3E}">
        <p14:creationId xmlns:p14="http://schemas.microsoft.com/office/powerpoint/2010/main" val="222365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9C2A9-A3EB-4F06-9134-97FC7E2B2806}"/>
              </a:ext>
            </a:extLst>
          </p:cNvPr>
          <p:cNvSpPr>
            <a:spLocks noGrp="1"/>
          </p:cNvSpPr>
          <p:nvPr>
            <p:ph type="body" sz="quarter" idx="14"/>
          </p:nvPr>
        </p:nvSpPr>
        <p:spPr/>
        <p:txBody>
          <a:bodyPr>
            <a:normAutofit fontScale="92500" lnSpcReduction="20000"/>
          </a:bodyPr>
          <a:lstStyle/>
          <a:p>
            <a:pPr marL="0" indent="0">
              <a:buNone/>
            </a:pPr>
            <a:r>
              <a:rPr lang="en-US" sz="2200" b="0" i="0" dirty="0">
                <a:solidFill>
                  <a:srgbClr val="000000"/>
                </a:solidFill>
                <a:effectLst/>
              </a:rPr>
              <a:t>School Social Workers are trained mental health professionals who can assist with:</a:t>
            </a:r>
          </a:p>
          <a:p>
            <a:r>
              <a:rPr lang="en-US" sz="2200" dirty="0">
                <a:solidFill>
                  <a:srgbClr val="000000"/>
                </a:solidFill>
              </a:rPr>
              <a:t>M</a:t>
            </a:r>
            <a:r>
              <a:rPr lang="en-US" sz="2200" b="0" i="0" dirty="0">
                <a:solidFill>
                  <a:srgbClr val="000000"/>
                </a:solidFill>
                <a:effectLst/>
              </a:rPr>
              <a:t>ental health concerns</a:t>
            </a:r>
          </a:p>
          <a:p>
            <a:r>
              <a:rPr lang="en-US" sz="2200" dirty="0">
                <a:solidFill>
                  <a:srgbClr val="000000"/>
                </a:solidFill>
              </a:rPr>
              <a:t>B</a:t>
            </a:r>
            <a:r>
              <a:rPr lang="en-US" sz="2200" b="0" i="0" dirty="0">
                <a:solidFill>
                  <a:srgbClr val="000000"/>
                </a:solidFill>
                <a:effectLst/>
              </a:rPr>
              <a:t>ehavioral concerns</a:t>
            </a:r>
          </a:p>
          <a:p>
            <a:r>
              <a:rPr lang="en-US" sz="2200" dirty="0">
                <a:solidFill>
                  <a:srgbClr val="000000"/>
                </a:solidFill>
              </a:rPr>
              <a:t>P</a:t>
            </a:r>
            <a:r>
              <a:rPr lang="en-US" sz="2200" b="0" i="0" dirty="0">
                <a:solidFill>
                  <a:srgbClr val="000000"/>
                </a:solidFill>
                <a:effectLst/>
              </a:rPr>
              <a:t>ositive behavioral support</a:t>
            </a:r>
          </a:p>
          <a:p>
            <a:r>
              <a:rPr lang="en-US" sz="2200" dirty="0">
                <a:solidFill>
                  <a:srgbClr val="000000"/>
                </a:solidFill>
              </a:rPr>
              <a:t>Support a</a:t>
            </a:r>
            <a:r>
              <a:rPr lang="en-US" sz="2200" b="0" i="0" dirty="0">
                <a:solidFill>
                  <a:srgbClr val="000000"/>
                </a:solidFill>
                <a:effectLst/>
              </a:rPr>
              <a:t>cademic and classroom support</a:t>
            </a:r>
          </a:p>
          <a:p>
            <a:r>
              <a:rPr lang="en-US" sz="2200" b="0" i="0" dirty="0">
                <a:solidFill>
                  <a:srgbClr val="000000"/>
                </a:solidFill>
                <a:effectLst/>
              </a:rPr>
              <a:t>Consultation with teachers, parents, and administrators </a:t>
            </a:r>
          </a:p>
          <a:p>
            <a:r>
              <a:rPr lang="en-US" sz="2200" b="0" i="0" dirty="0">
                <a:solidFill>
                  <a:srgbClr val="000000"/>
                </a:solidFill>
                <a:effectLst/>
              </a:rPr>
              <a:t>Provide individual and group counseling/therapy.  </a:t>
            </a:r>
          </a:p>
          <a:p>
            <a:pPr marL="0" indent="0">
              <a:buNone/>
            </a:pPr>
            <a:r>
              <a:rPr lang="en-US" sz="2200" b="0" i="0" dirty="0">
                <a:solidFill>
                  <a:srgbClr val="000000"/>
                </a:solidFill>
                <a:effectLst/>
              </a:rPr>
              <a:t>School social workers are instrumental in furthering the mission of the schools which is to provide a setting for teaching, learning, and for the attainment of competence and confidence. School social workers are hired by school districts to enhance the district's ability to meet its academic mission, especially where home, school and community collaboration is the key to achieving student success. </a:t>
            </a:r>
            <a:r>
              <a:rPr lang="en-US" b="0" i="0" dirty="0">
                <a:solidFill>
                  <a:srgbClr val="000000"/>
                </a:solidFill>
                <a:effectLst/>
                <a:latin typeface="Tahoma" panose="020B0604030504040204" pitchFamily="34" charset="0"/>
              </a:rPr>
              <a:t>​</a:t>
            </a:r>
            <a:endParaRPr lang="en-US" dirty="0"/>
          </a:p>
        </p:txBody>
      </p:sp>
      <p:sp>
        <p:nvSpPr>
          <p:cNvPr id="3" name="Title 2">
            <a:extLst>
              <a:ext uri="{FF2B5EF4-FFF2-40B4-BE49-F238E27FC236}">
                <a16:creationId xmlns:a16="http://schemas.microsoft.com/office/drawing/2014/main" id="{634FAF9C-7597-4F07-81D2-34A2B454A90D}"/>
              </a:ext>
            </a:extLst>
          </p:cNvPr>
          <p:cNvSpPr>
            <a:spLocks noGrp="1"/>
          </p:cNvSpPr>
          <p:nvPr>
            <p:ph type="title"/>
          </p:nvPr>
        </p:nvSpPr>
        <p:spPr/>
        <p:txBody>
          <a:bodyPr>
            <a:normAutofit fontScale="90000"/>
          </a:bodyPr>
          <a:lstStyle/>
          <a:p>
            <a:r>
              <a:rPr lang="en-US" dirty="0"/>
              <a:t>School Social Worker</a:t>
            </a:r>
          </a:p>
        </p:txBody>
      </p:sp>
      <p:sp>
        <p:nvSpPr>
          <p:cNvPr id="4" name="Text Placeholder 3">
            <a:extLst>
              <a:ext uri="{FF2B5EF4-FFF2-40B4-BE49-F238E27FC236}">
                <a16:creationId xmlns:a16="http://schemas.microsoft.com/office/drawing/2014/main" id="{2655EB07-1961-4366-BCF7-27305A9E2FC6}"/>
              </a:ext>
            </a:extLst>
          </p:cNvPr>
          <p:cNvSpPr>
            <a:spLocks noGrp="1"/>
          </p:cNvSpPr>
          <p:nvPr>
            <p:ph type="body" idx="20"/>
          </p:nvPr>
        </p:nvSpPr>
        <p:spPr/>
        <p:txBody>
          <a:bodyPr/>
          <a:lstStyle/>
          <a:p>
            <a:r>
              <a:rPr lang="en-US" dirty="0"/>
              <a:t>Role</a:t>
            </a:r>
          </a:p>
        </p:txBody>
      </p:sp>
      <p:sp>
        <p:nvSpPr>
          <p:cNvPr id="7" name="Slide Number Placeholder 6">
            <a:extLst>
              <a:ext uri="{FF2B5EF4-FFF2-40B4-BE49-F238E27FC236}">
                <a16:creationId xmlns:a16="http://schemas.microsoft.com/office/drawing/2014/main" id="{836AFE3B-1F46-4258-B704-C9BA75E9DB27}"/>
              </a:ext>
            </a:extLst>
          </p:cNvPr>
          <p:cNvSpPr>
            <a:spLocks noGrp="1"/>
          </p:cNvSpPr>
          <p:nvPr>
            <p:ph type="sldNum" sz="quarter" idx="4"/>
          </p:nvPr>
        </p:nvSpPr>
        <p:spPr/>
        <p:txBody>
          <a:bodyPr/>
          <a:lstStyle/>
          <a:p>
            <a:fld id="{4EFD7088-A482-4B9E-9A53-06305EE0ABFA}" type="slidenum">
              <a:rPr lang="en-US" smtClean="0"/>
              <a:pPr/>
              <a:t>11</a:t>
            </a:fld>
            <a:endParaRPr lang="en-US" dirty="0"/>
          </a:p>
        </p:txBody>
      </p:sp>
    </p:spTree>
    <p:extLst>
      <p:ext uri="{BB962C8B-B14F-4D97-AF65-F5344CB8AC3E}">
        <p14:creationId xmlns:p14="http://schemas.microsoft.com/office/powerpoint/2010/main" val="289792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090DB-88A8-4C5B-94C9-4A88B8A3564A}"/>
              </a:ext>
            </a:extLst>
          </p:cNvPr>
          <p:cNvSpPr>
            <a:spLocks noGrp="1"/>
          </p:cNvSpPr>
          <p:nvPr>
            <p:ph type="title"/>
          </p:nvPr>
        </p:nvSpPr>
        <p:spPr>
          <a:xfrm>
            <a:off x="724988" y="876757"/>
            <a:ext cx="10742023" cy="568323"/>
          </a:xfrm>
        </p:spPr>
        <p:txBody>
          <a:bodyPr>
            <a:normAutofit fontScale="90000"/>
          </a:bodyPr>
          <a:lstStyle/>
          <a:p>
            <a:r>
              <a:rPr lang="en-US" dirty="0"/>
              <a:t>Care Coordination </a:t>
            </a:r>
          </a:p>
        </p:txBody>
      </p:sp>
      <p:sp>
        <p:nvSpPr>
          <p:cNvPr id="4" name="Text Placeholder 3">
            <a:extLst>
              <a:ext uri="{FF2B5EF4-FFF2-40B4-BE49-F238E27FC236}">
                <a16:creationId xmlns:a16="http://schemas.microsoft.com/office/drawing/2014/main" id="{9A156347-2B89-4E70-B222-E36F0B522543}"/>
              </a:ext>
            </a:extLst>
          </p:cNvPr>
          <p:cNvSpPr>
            <a:spLocks noGrp="1"/>
          </p:cNvSpPr>
          <p:nvPr>
            <p:ph type="body" idx="20"/>
          </p:nvPr>
        </p:nvSpPr>
        <p:spPr>
          <a:xfrm>
            <a:off x="1053737" y="1047211"/>
            <a:ext cx="10657922" cy="823912"/>
          </a:xfrm>
        </p:spPr>
        <p:txBody>
          <a:bodyPr/>
          <a:lstStyle/>
          <a:p>
            <a:r>
              <a:rPr lang="en-US" dirty="0"/>
              <a:t>Foster Care and CPS </a:t>
            </a:r>
          </a:p>
        </p:txBody>
      </p:sp>
      <p:sp>
        <p:nvSpPr>
          <p:cNvPr id="7" name="Slide Number Placeholder 6">
            <a:extLst>
              <a:ext uri="{FF2B5EF4-FFF2-40B4-BE49-F238E27FC236}">
                <a16:creationId xmlns:a16="http://schemas.microsoft.com/office/drawing/2014/main" id="{FB18B4BF-EBC0-4FE2-8B2B-A6973402DB0F}"/>
              </a:ext>
            </a:extLst>
          </p:cNvPr>
          <p:cNvSpPr>
            <a:spLocks noGrp="1"/>
          </p:cNvSpPr>
          <p:nvPr>
            <p:ph type="sldNum" sz="quarter" idx="4"/>
          </p:nvPr>
        </p:nvSpPr>
        <p:spPr/>
        <p:txBody>
          <a:bodyPr/>
          <a:lstStyle/>
          <a:p>
            <a:fld id="{4EFD7088-A482-4B9E-9A53-06305EE0ABFA}" type="slidenum">
              <a:rPr lang="en-US" smtClean="0"/>
              <a:pPr/>
              <a:t>12</a:t>
            </a:fld>
            <a:endParaRPr lang="en-US" dirty="0"/>
          </a:p>
        </p:txBody>
      </p:sp>
    </p:spTree>
    <p:extLst>
      <p:ext uri="{BB962C8B-B14F-4D97-AF65-F5344CB8AC3E}">
        <p14:creationId xmlns:p14="http://schemas.microsoft.com/office/powerpoint/2010/main" val="301888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26226-C97C-41C9-9520-0F374382AACC}"/>
              </a:ext>
            </a:extLst>
          </p:cNvPr>
          <p:cNvSpPr>
            <a:spLocks noGrp="1"/>
          </p:cNvSpPr>
          <p:nvPr>
            <p:ph type="body" sz="quarter" idx="14"/>
          </p:nvPr>
        </p:nvSpPr>
        <p:spPr/>
        <p:txBody>
          <a:bodyPr/>
          <a:lstStyle/>
          <a:p>
            <a:pPr algn="l"/>
            <a:r>
              <a:rPr lang="en-US" b="0" i="0" dirty="0">
                <a:solidFill>
                  <a:srgbClr val="333333"/>
                </a:solidFill>
                <a:effectLst/>
                <a:latin typeface="Calibri" panose="020F0502020204030204" pitchFamily="34" charset="0"/>
                <a:cs typeface="Calibri" panose="020F0502020204030204" pitchFamily="34" charset="0"/>
              </a:rPr>
              <a:t>Foster Care identifies and places children in safe homes when they cannot remain with their families because of safety concerns. Foster families provide these children with the consistency and support they need to grow.</a:t>
            </a:r>
          </a:p>
          <a:p>
            <a:pPr algn="l"/>
            <a:r>
              <a:rPr lang="en-US" dirty="0">
                <a:solidFill>
                  <a:srgbClr val="333333"/>
                </a:solidFill>
                <a:latin typeface="Calibri" panose="020F0502020204030204" pitchFamily="34" charset="0"/>
                <a:cs typeface="Calibri" panose="020F0502020204030204" pitchFamily="34" charset="0"/>
              </a:rPr>
              <a:t>The</a:t>
            </a:r>
            <a:r>
              <a:rPr lang="en-US" b="0" i="0" dirty="0">
                <a:solidFill>
                  <a:srgbClr val="333333"/>
                </a:solidFill>
                <a:effectLst/>
                <a:latin typeface="Calibri" panose="020F0502020204030204" pitchFamily="34" charset="0"/>
                <a:cs typeface="Calibri" panose="020F0502020204030204" pitchFamily="34" charset="0"/>
              </a:rPr>
              <a:t> main goal is to return children back to their homes when it is safe.  If a return home is not possible, adoption is a next step.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https://www.michigan.gov/mdhhs/0,5885,7-339-73971_7117---,00.html</a:t>
            </a:r>
          </a:p>
        </p:txBody>
      </p:sp>
      <p:sp>
        <p:nvSpPr>
          <p:cNvPr id="3" name="Title 2">
            <a:extLst>
              <a:ext uri="{FF2B5EF4-FFF2-40B4-BE49-F238E27FC236}">
                <a16:creationId xmlns:a16="http://schemas.microsoft.com/office/drawing/2014/main" id="{EF02C704-2890-415A-A6CA-9F2BD166FA80}"/>
              </a:ext>
            </a:extLst>
          </p:cNvPr>
          <p:cNvSpPr>
            <a:spLocks noGrp="1"/>
          </p:cNvSpPr>
          <p:nvPr>
            <p:ph type="title"/>
          </p:nvPr>
        </p:nvSpPr>
        <p:spPr/>
        <p:txBody>
          <a:bodyPr>
            <a:normAutofit fontScale="90000"/>
          </a:bodyPr>
          <a:lstStyle/>
          <a:p>
            <a:r>
              <a:rPr lang="en-US" dirty="0"/>
              <a:t>Foster Care</a:t>
            </a:r>
          </a:p>
        </p:txBody>
      </p:sp>
      <p:sp>
        <p:nvSpPr>
          <p:cNvPr id="4" name="Text Placeholder 3">
            <a:extLst>
              <a:ext uri="{FF2B5EF4-FFF2-40B4-BE49-F238E27FC236}">
                <a16:creationId xmlns:a16="http://schemas.microsoft.com/office/drawing/2014/main" id="{587A021F-5674-42F0-8EE1-C69A55A843DF}"/>
              </a:ext>
            </a:extLst>
          </p:cNvPr>
          <p:cNvSpPr>
            <a:spLocks noGrp="1"/>
          </p:cNvSpPr>
          <p:nvPr>
            <p:ph type="body" idx="20"/>
          </p:nvPr>
        </p:nvSpPr>
        <p:spPr/>
        <p:txBody>
          <a:bodyPr/>
          <a:lstStyle/>
          <a:p>
            <a:r>
              <a:rPr lang="en-US" dirty="0"/>
              <a:t>What it is</a:t>
            </a:r>
          </a:p>
        </p:txBody>
      </p:sp>
      <p:sp>
        <p:nvSpPr>
          <p:cNvPr id="7" name="Slide Number Placeholder 6">
            <a:extLst>
              <a:ext uri="{FF2B5EF4-FFF2-40B4-BE49-F238E27FC236}">
                <a16:creationId xmlns:a16="http://schemas.microsoft.com/office/drawing/2014/main" id="{6230E112-6FD5-46B7-8F08-B52A63B92E40}"/>
              </a:ext>
            </a:extLst>
          </p:cNvPr>
          <p:cNvSpPr>
            <a:spLocks noGrp="1"/>
          </p:cNvSpPr>
          <p:nvPr>
            <p:ph type="sldNum" sz="quarter" idx="4"/>
          </p:nvPr>
        </p:nvSpPr>
        <p:spPr/>
        <p:txBody>
          <a:bodyPr/>
          <a:lstStyle/>
          <a:p>
            <a:fld id="{4EFD7088-A482-4B9E-9A53-06305EE0ABFA}" type="slidenum">
              <a:rPr lang="en-US" smtClean="0"/>
              <a:pPr/>
              <a:t>13</a:t>
            </a:fld>
            <a:endParaRPr lang="en-US" dirty="0"/>
          </a:p>
        </p:txBody>
      </p:sp>
    </p:spTree>
    <p:extLst>
      <p:ext uri="{BB962C8B-B14F-4D97-AF65-F5344CB8AC3E}">
        <p14:creationId xmlns:p14="http://schemas.microsoft.com/office/powerpoint/2010/main" val="68777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F5372-D59E-4F0A-BC33-3D7D3AF9BD01}"/>
              </a:ext>
            </a:extLst>
          </p:cNvPr>
          <p:cNvSpPr>
            <a:spLocks noGrp="1"/>
          </p:cNvSpPr>
          <p:nvPr>
            <p:ph type="body" sz="quarter" idx="14"/>
          </p:nvPr>
        </p:nvSpPr>
        <p:spPr/>
        <p:txBody>
          <a:bodyPr>
            <a:normAutofit/>
          </a:bodyPr>
          <a:lstStyle/>
          <a:p>
            <a:pPr marL="0" indent="0">
              <a:buNone/>
            </a:pPr>
            <a:r>
              <a:rPr lang="en-US" b="0" i="0" dirty="0">
                <a:solidFill>
                  <a:srgbClr val="333333"/>
                </a:solidFill>
                <a:effectLst/>
              </a:rPr>
              <a:t>Love and accept the adolescent without trying to replace their natural parents. Give them a normal family life and a feeling of belonging. </a:t>
            </a:r>
          </a:p>
          <a:p>
            <a:pPr marL="0" indent="0">
              <a:buNone/>
            </a:pPr>
            <a:r>
              <a:rPr lang="en-US" b="0" i="0" dirty="0">
                <a:solidFill>
                  <a:srgbClr val="333333"/>
                </a:solidFill>
                <a:effectLst/>
              </a:rPr>
              <a:t> In addition:</a:t>
            </a:r>
          </a:p>
          <a:p>
            <a:pPr lvl="1"/>
            <a:r>
              <a:rPr lang="en-US" sz="2000" b="0" i="0" dirty="0">
                <a:solidFill>
                  <a:srgbClr val="333333"/>
                </a:solidFill>
                <a:effectLst/>
              </a:rPr>
              <a:t>Provide nutritious meals and give good daily care </a:t>
            </a:r>
          </a:p>
          <a:p>
            <a:pPr lvl="1"/>
            <a:r>
              <a:rPr lang="en-US" sz="2000" b="0" i="0" dirty="0">
                <a:solidFill>
                  <a:srgbClr val="333333"/>
                </a:solidFill>
                <a:effectLst/>
              </a:rPr>
              <a:t>See that their health needs are met </a:t>
            </a:r>
          </a:p>
          <a:p>
            <a:pPr lvl="1"/>
            <a:r>
              <a:rPr lang="en-US" sz="2000" b="0" i="0" dirty="0">
                <a:solidFill>
                  <a:srgbClr val="333333"/>
                </a:solidFill>
                <a:effectLst/>
              </a:rPr>
              <a:t>Give them the training and guidance that will help them become good citizens</a:t>
            </a:r>
          </a:p>
          <a:p>
            <a:pPr lvl="1"/>
            <a:r>
              <a:rPr lang="en-US" sz="2000" b="0" i="0" dirty="0">
                <a:solidFill>
                  <a:srgbClr val="333333"/>
                </a:solidFill>
                <a:effectLst/>
              </a:rPr>
              <a:t>Help them become a part of the community, by involving them in community recreational activities</a:t>
            </a:r>
          </a:p>
          <a:p>
            <a:pPr lvl="1"/>
            <a:r>
              <a:rPr lang="en-US" sz="2000" b="0" i="0" dirty="0">
                <a:solidFill>
                  <a:srgbClr val="333333"/>
                </a:solidFill>
                <a:effectLst/>
              </a:rPr>
              <a:t>Cooperate and work with the local educational system to ensure continuity of the foster child's education</a:t>
            </a:r>
          </a:p>
          <a:p>
            <a:pPr marL="0" indent="0">
              <a:buNone/>
            </a:pPr>
            <a:endParaRPr lang="en-US" dirty="0"/>
          </a:p>
        </p:txBody>
      </p:sp>
      <p:sp>
        <p:nvSpPr>
          <p:cNvPr id="3" name="Title 2">
            <a:extLst>
              <a:ext uri="{FF2B5EF4-FFF2-40B4-BE49-F238E27FC236}">
                <a16:creationId xmlns:a16="http://schemas.microsoft.com/office/drawing/2014/main" id="{CB64D3FF-2BFF-47E3-A9A2-25DCF7819FC2}"/>
              </a:ext>
            </a:extLst>
          </p:cNvPr>
          <p:cNvSpPr>
            <a:spLocks noGrp="1"/>
          </p:cNvSpPr>
          <p:nvPr>
            <p:ph type="title"/>
          </p:nvPr>
        </p:nvSpPr>
        <p:spPr/>
        <p:txBody>
          <a:bodyPr>
            <a:normAutofit fontScale="90000"/>
          </a:bodyPr>
          <a:lstStyle/>
          <a:p>
            <a:r>
              <a:rPr lang="en-US" dirty="0"/>
              <a:t>Foster Care</a:t>
            </a:r>
          </a:p>
        </p:txBody>
      </p:sp>
      <p:sp>
        <p:nvSpPr>
          <p:cNvPr id="4" name="Text Placeholder 3">
            <a:extLst>
              <a:ext uri="{FF2B5EF4-FFF2-40B4-BE49-F238E27FC236}">
                <a16:creationId xmlns:a16="http://schemas.microsoft.com/office/drawing/2014/main" id="{A3874BC6-D86E-4809-B0D9-A6D02357275C}"/>
              </a:ext>
            </a:extLst>
          </p:cNvPr>
          <p:cNvSpPr>
            <a:spLocks noGrp="1"/>
          </p:cNvSpPr>
          <p:nvPr>
            <p:ph type="body" idx="20"/>
          </p:nvPr>
        </p:nvSpPr>
        <p:spPr/>
        <p:txBody>
          <a:bodyPr/>
          <a:lstStyle/>
          <a:p>
            <a:r>
              <a:rPr lang="en-US" dirty="0"/>
              <a:t>Role of the foster care parents</a:t>
            </a:r>
          </a:p>
        </p:txBody>
      </p:sp>
      <p:sp>
        <p:nvSpPr>
          <p:cNvPr id="7" name="Slide Number Placeholder 6">
            <a:extLst>
              <a:ext uri="{FF2B5EF4-FFF2-40B4-BE49-F238E27FC236}">
                <a16:creationId xmlns:a16="http://schemas.microsoft.com/office/drawing/2014/main" id="{669010AA-769F-4388-A175-3CFC3CD8B44A}"/>
              </a:ext>
            </a:extLst>
          </p:cNvPr>
          <p:cNvSpPr>
            <a:spLocks noGrp="1"/>
          </p:cNvSpPr>
          <p:nvPr>
            <p:ph type="sldNum" sz="quarter" idx="4"/>
          </p:nvPr>
        </p:nvSpPr>
        <p:spPr/>
        <p:txBody>
          <a:bodyPr/>
          <a:lstStyle/>
          <a:p>
            <a:fld id="{4EFD7088-A482-4B9E-9A53-06305EE0ABFA}" type="slidenum">
              <a:rPr lang="en-US" smtClean="0"/>
              <a:pPr/>
              <a:t>14</a:t>
            </a:fld>
            <a:endParaRPr lang="en-US" dirty="0"/>
          </a:p>
        </p:txBody>
      </p:sp>
    </p:spTree>
    <p:extLst>
      <p:ext uri="{BB962C8B-B14F-4D97-AF65-F5344CB8AC3E}">
        <p14:creationId xmlns:p14="http://schemas.microsoft.com/office/powerpoint/2010/main" val="167037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3A1BF7-0AE3-4465-AA30-C219EF7DDD65}"/>
              </a:ext>
            </a:extLst>
          </p:cNvPr>
          <p:cNvSpPr>
            <a:spLocks noGrp="1"/>
          </p:cNvSpPr>
          <p:nvPr>
            <p:ph type="body" sz="quarter" idx="14"/>
          </p:nvPr>
        </p:nvSpPr>
        <p:spPr/>
        <p:txBody>
          <a:bodyPr/>
          <a:lstStyle/>
          <a:p>
            <a:pPr marL="0" indent="0">
              <a:buNone/>
            </a:pPr>
            <a:r>
              <a:rPr lang="en-US" sz="2000" b="0" i="0" u="none" strike="noStrike" baseline="0" dirty="0"/>
              <a:t>The Department of Health and Human Services or the assigned foster care agency will assign a </a:t>
            </a:r>
            <a:r>
              <a:rPr lang="en-US" dirty="0"/>
              <a:t>foster case worker</a:t>
            </a:r>
            <a:r>
              <a:rPr lang="en-US" strike="sngStrike" dirty="0"/>
              <a:t> </a:t>
            </a:r>
            <a:r>
              <a:rPr lang="en-US" sz="2000" b="0" i="0" u="none" strike="noStrike" baseline="0" dirty="0"/>
              <a:t>to the foster child’s case. It is important that you work as a team with the </a:t>
            </a:r>
            <a:r>
              <a:rPr lang="en-US" strike="noStrike" dirty="0"/>
              <a:t>foster</a:t>
            </a:r>
            <a:r>
              <a:rPr lang="en-US" sz="2000" b="0" i="0" u="none" baseline="0" dirty="0"/>
              <a:t> worker</a:t>
            </a:r>
            <a:r>
              <a:rPr lang="en-US" sz="2000" b="0" i="0" u="none" strike="noStrike" baseline="0" dirty="0"/>
              <a:t>.</a:t>
            </a:r>
          </a:p>
          <a:p>
            <a:r>
              <a:rPr lang="en-US" dirty="0">
                <a:solidFill>
                  <a:srgbClr val="333333"/>
                </a:solidFill>
              </a:rPr>
              <a:t>Identify the name and contact of the foster worker</a:t>
            </a:r>
          </a:p>
          <a:p>
            <a:r>
              <a:rPr lang="en-US" dirty="0">
                <a:solidFill>
                  <a:srgbClr val="333333"/>
                </a:solidFill>
              </a:rPr>
              <a:t>Obtain consent if necessary to share necessary information as need is identified</a:t>
            </a:r>
          </a:p>
          <a:p>
            <a:pPr marL="0" indent="0">
              <a:buNone/>
            </a:pPr>
            <a:endParaRPr lang="en-US" dirty="0"/>
          </a:p>
        </p:txBody>
      </p:sp>
      <p:sp>
        <p:nvSpPr>
          <p:cNvPr id="3" name="Title 2">
            <a:extLst>
              <a:ext uri="{FF2B5EF4-FFF2-40B4-BE49-F238E27FC236}">
                <a16:creationId xmlns:a16="http://schemas.microsoft.com/office/drawing/2014/main" id="{53B290C2-A8C9-4CC5-9DCF-BD6FC97FBA42}"/>
              </a:ext>
            </a:extLst>
          </p:cNvPr>
          <p:cNvSpPr>
            <a:spLocks noGrp="1"/>
          </p:cNvSpPr>
          <p:nvPr>
            <p:ph type="title"/>
          </p:nvPr>
        </p:nvSpPr>
        <p:spPr/>
        <p:txBody>
          <a:bodyPr>
            <a:normAutofit fontScale="90000"/>
          </a:bodyPr>
          <a:lstStyle/>
          <a:p>
            <a:r>
              <a:rPr lang="en-US" dirty="0"/>
              <a:t>Foster Care</a:t>
            </a:r>
          </a:p>
        </p:txBody>
      </p:sp>
      <p:sp>
        <p:nvSpPr>
          <p:cNvPr id="4" name="Text Placeholder 3">
            <a:extLst>
              <a:ext uri="{FF2B5EF4-FFF2-40B4-BE49-F238E27FC236}">
                <a16:creationId xmlns:a16="http://schemas.microsoft.com/office/drawing/2014/main" id="{60F70154-387D-4DA2-BCFC-F981CE779BD7}"/>
              </a:ext>
            </a:extLst>
          </p:cNvPr>
          <p:cNvSpPr>
            <a:spLocks noGrp="1"/>
          </p:cNvSpPr>
          <p:nvPr>
            <p:ph type="body" idx="20"/>
          </p:nvPr>
        </p:nvSpPr>
        <p:spPr/>
        <p:txBody>
          <a:bodyPr/>
          <a:lstStyle/>
          <a:p>
            <a:r>
              <a:rPr lang="en-US" dirty="0"/>
              <a:t>Care Coordination</a:t>
            </a:r>
          </a:p>
        </p:txBody>
      </p:sp>
      <p:sp>
        <p:nvSpPr>
          <p:cNvPr id="7" name="Slide Number Placeholder 6">
            <a:extLst>
              <a:ext uri="{FF2B5EF4-FFF2-40B4-BE49-F238E27FC236}">
                <a16:creationId xmlns:a16="http://schemas.microsoft.com/office/drawing/2014/main" id="{762E46CC-23B5-462B-A45C-C211A8DD12F3}"/>
              </a:ext>
            </a:extLst>
          </p:cNvPr>
          <p:cNvSpPr>
            <a:spLocks noGrp="1"/>
          </p:cNvSpPr>
          <p:nvPr>
            <p:ph type="sldNum" sz="quarter" idx="4"/>
          </p:nvPr>
        </p:nvSpPr>
        <p:spPr/>
        <p:txBody>
          <a:bodyPr/>
          <a:lstStyle/>
          <a:p>
            <a:fld id="{4EFD7088-A482-4B9E-9A53-06305EE0ABFA}" type="slidenum">
              <a:rPr lang="en-US" smtClean="0"/>
              <a:pPr/>
              <a:t>15</a:t>
            </a:fld>
            <a:endParaRPr lang="en-US" dirty="0"/>
          </a:p>
        </p:txBody>
      </p:sp>
    </p:spTree>
    <p:extLst>
      <p:ext uri="{BB962C8B-B14F-4D97-AF65-F5344CB8AC3E}">
        <p14:creationId xmlns:p14="http://schemas.microsoft.com/office/powerpoint/2010/main" val="334480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A47227-EBF5-4A49-B316-2E49C1F48097}"/>
              </a:ext>
            </a:extLst>
          </p:cNvPr>
          <p:cNvSpPr>
            <a:spLocks noGrp="1"/>
          </p:cNvSpPr>
          <p:nvPr>
            <p:ph type="body" sz="quarter" idx="14"/>
          </p:nvPr>
        </p:nvSpPr>
        <p:spPr/>
        <p:txBody>
          <a:bodyPr>
            <a:normAutofit fontScale="92500" lnSpcReduction="20000"/>
          </a:bodyPr>
          <a:lstStyle/>
          <a:p>
            <a:pPr marL="0" indent="0">
              <a:buNone/>
            </a:pPr>
            <a:r>
              <a:rPr lang="en-US" sz="2200" b="0" i="0" dirty="0">
                <a:solidFill>
                  <a:srgbClr val="333333"/>
                </a:solidFill>
                <a:effectLst/>
                <a:latin typeface="Calibri" panose="020F0502020204030204" pitchFamily="34" charset="0"/>
                <a:cs typeface="Calibri" panose="020F0502020204030204" pitchFamily="34" charset="0"/>
              </a:rPr>
              <a:t>Our Children's Protective Services (CPS) program is responsible for investigating allegations of child abuse and neglect. </a:t>
            </a:r>
          </a:p>
          <a:p>
            <a:pPr marL="0" indent="0">
              <a:buNone/>
            </a:pPr>
            <a:r>
              <a:rPr lang="en-US" sz="2200" b="0" i="0" u="none" strike="noStrike" dirty="0">
                <a:solidFill>
                  <a:srgbClr val="006699"/>
                </a:solidFill>
                <a:effectLst/>
                <a:latin typeface="Calibri" panose="020F0502020204030204" pitchFamily="34" charset="0"/>
                <a:cs typeface="Calibri" panose="020F0502020204030204" pitchFamily="34" charset="0"/>
                <a:hlinkClick r:id="rId2" tooltip="The Michigan Child Protection Law"/>
              </a:rPr>
              <a:t>The Michigan Child Protection Law</a:t>
            </a:r>
            <a:r>
              <a:rPr lang="en-US" sz="2200" b="0" i="0" dirty="0">
                <a:solidFill>
                  <a:srgbClr val="333333"/>
                </a:solidFill>
                <a:effectLst/>
                <a:latin typeface="Calibri" panose="020F0502020204030204" pitchFamily="34" charset="0"/>
                <a:cs typeface="Calibri" panose="020F0502020204030204" pitchFamily="34" charset="0"/>
              </a:rPr>
              <a:t> provides the framework for what CPS must do.</a:t>
            </a:r>
          </a:p>
          <a:p>
            <a:pPr marL="0" indent="0">
              <a:buNone/>
            </a:pPr>
            <a:r>
              <a:rPr lang="en-US" sz="2200" b="1" i="0" dirty="0">
                <a:solidFill>
                  <a:srgbClr val="333333"/>
                </a:solidFill>
                <a:effectLst/>
                <a:latin typeface="Calibri" panose="020F0502020204030204" pitchFamily="34" charset="0"/>
                <a:cs typeface="Calibri" panose="020F0502020204030204" pitchFamily="34" charset="0"/>
              </a:rPr>
              <a:t>Child Abuse</a:t>
            </a:r>
            <a:r>
              <a:rPr lang="en-US" sz="2200" b="0" i="0" dirty="0">
                <a:solidFill>
                  <a:srgbClr val="333333"/>
                </a:solidFill>
                <a:effectLst/>
                <a:latin typeface="Calibri" panose="020F0502020204030204" pitchFamily="34" charset="0"/>
                <a:cs typeface="Calibri" panose="020F0502020204030204" pitchFamily="34" charset="0"/>
              </a:rPr>
              <a:t>: Harm or threatened harm to a child's health or welfare that occurs through non-accidental physical or mental injury, sexual abuse, sexual exploitation, or maltreatment, by a parent, a legal guardian, or any other person responsible for the child's health or welfare or by a teacher, a teacher's aide, or a member of the clergy.</a:t>
            </a:r>
          </a:p>
          <a:p>
            <a:pPr marL="0" indent="0" algn="l">
              <a:buNone/>
            </a:pPr>
            <a:r>
              <a:rPr lang="en-US" sz="2200" b="1" i="0" dirty="0">
                <a:solidFill>
                  <a:srgbClr val="333333"/>
                </a:solidFill>
                <a:effectLst/>
                <a:latin typeface="Calibri" panose="020F0502020204030204" pitchFamily="34" charset="0"/>
                <a:cs typeface="Calibri" panose="020F0502020204030204" pitchFamily="34" charset="0"/>
              </a:rPr>
              <a:t>Child Neglect:</a:t>
            </a:r>
            <a:r>
              <a:rPr lang="en-US" sz="2200" b="0" i="0" dirty="0">
                <a:solidFill>
                  <a:srgbClr val="333333"/>
                </a:solidFill>
                <a:effectLst/>
                <a:latin typeface="Calibri" panose="020F0502020204030204" pitchFamily="34" charset="0"/>
                <a:cs typeface="Calibri" panose="020F0502020204030204" pitchFamily="34" charset="0"/>
              </a:rPr>
              <a:t> Harm or threatened harm to a child's health or welfare by a parent, legal guardian, or any other person responsible for the child's health or welfare that occurs through either of the following:</a:t>
            </a:r>
          </a:p>
          <a:p>
            <a:pPr algn="l">
              <a:buFont typeface="Arial" panose="020B0604020202020204" pitchFamily="34" charset="0"/>
              <a:buChar char="•"/>
            </a:pPr>
            <a:r>
              <a:rPr lang="en-US" sz="2200" b="0" i="0" dirty="0">
                <a:solidFill>
                  <a:srgbClr val="333333"/>
                </a:solidFill>
                <a:effectLst/>
                <a:latin typeface="Calibri" panose="020F0502020204030204" pitchFamily="34" charset="0"/>
                <a:cs typeface="Calibri" panose="020F0502020204030204" pitchFamily="34" charset="0"/>
              </a:rPr>
              <a:t>Negligent treatment, including the failure to provide adequate food, clothing, shelter, or medical care.</a:t>
            </a:r>
          </a:p>
          <a:p>
            <a:pPr algn="l">
              <a:buFont typeface="Arial" panose="020B0604020202020204" pitchFamily="34" charset="0"/>
              <a:buChar char="•"/>
            </a:pPr>
            <a:r>
              <a:rPr lang="en-US" sz="2200" b="0" i="0" dirty="0">
                <a:solidFill>
                  <a:srgbClr val="333333"/>
                </a:solidFill>
                <a:effectLst/>
                <a:latin typeface="Calibri" panose="020F0502020204030204" pitchFamily="34" charset="0"/>
                <a:cs typeface="Calibri" panose="020F0502020204030204" pitchFamily="34" charset="0"/>
              </a:rPr>
              <a:t>Placing a child at an unreasonable risk to the child's health or welfare by failure of the parent, legal guardian, or other person responsible for the child's health or welfare to intervene to eliminate that risk when that person is able to do so and has, or should have, knowledge of the risk.</a:t>
            </a:r>
          </a:p>
          <a:p>
            <a:pPr marL="0" indent="0">
              <a:buNone/>
            </a:pPr>
            <a:endParaRPr lang="en-US" dirty="0"/>
          </a:p>
        </p:txBody>
      </p:sp>
      <p:sp>
        <p:nvSpPr>
          <p:cNvPr id="3" name="Title 2">
            <a:extLst>
              <a:ext uri="{FF2B5EF4-FFF2-40B4-BE49-F238E27FC236}">
                <a16:creationId xmlns:a16="http://schemas.microsoft.com/office/drawing/2014/main" id="{B33AA1E8-F2A6-4D05-A458-C1C2349E96C3}"/>
              </a:ext>
            </a:extLst>
          </p:cNvPr>
          <p:cNvSpPr>
            <a:spLocks noGrp="1"/>
          </p:cNvSpPr>
          <p:nvPr>
            <p:ph type="title"/>
          </p:nvPr>
        </p:nvSpPr>
        <p:spPr/>
        <p:txBody>
          <a:bodyPr>
            <a:normAutofit fontScale="90000"/>
          </a:bodyPr>
          <a:lstStyle/>
          <a:p>
            <a:r>
              <a:rPr lang="en-US" dirty="0"/>
              <a:t>Child Protective Services</a:t>
            </a:r>
          </a:p>
        </p:txBody>
      </p:sp>
      <p:sp>
        <p:nvSpPr>
          <p:cNvPr id="4" name="Text Placeholder 3">
            <a:extLst>
              <a:ext uri="{FF2B5EF4-FFF2-40B4-BE49-F238E27FC236}">
                <a16:creationId xmlns:a16="http://schemas.microsoft.com/office/drawing/2014/main" id="{03FDA36A-3837-4C6D-B876-1761EB4C4CE2}"/>
              </a:ext>
            </a:extLst>
          </p:cNvPr>
          <p:cNvSpPr>
            <a:spLocks noGrp="1"/>
          </p:cNvSpPr>
          <p:nvPr>
            <p:ph type="body" idx="20"/>
          </p:nvPr>
        </p:nvSpPr>
        <p:spPr/>
        <p:txBody>
          <a:bodyPr/>
          <a:lstStyle/>
          <a:p>
            <a:r>
              <a:rPr lang="en-US" dirty="0"/>
              <a:t>Terminology</a:t>
            </a:r>
          </a:p>
        </p:txBody>
      </p:sp>
      <p:sp>
        <p:nvSpPr>
          <p:cNvPr id="7" name="Slide Number Placeholder 6">
            <a:extLst>
              <a:ext uri="{FF2B5EF4-FFF2-40B4-BE49-F238E27FC236}">
                <a16:creationId xmlns:a16="http://schemas.microsoft.com/office/drawing/2014/main" id="{150242F9-8076-4C75-A7A1-A206AB3A7F04}"/>
              </a:ext>
            </a:extLst>
          </p:cNvPr>
          <p:cNvSpPr>
            <a:spLocks noGrp="1"/>
          </p:cNvSpPr>
          <p:nvPr>
            <p:ph type="sldNum" sz="quarter" idx="4"/>
          </p:nvPr>
        </p:nvSpPr>
        <p:spPr/>
        <p:txBody>
          <a:bodyPr/>
          <a:lstStyle/>
          <a:p>
            <a:fld id="{4EFD7088-A482-4B9E-9A53-06305EE0ABFA}" type="slidenum">
              <a:rPr lang="en-US" smtClean="0"/>
              <a:pPr/>
              <a:t>16</a:t>
            </a:fld>
            <a:endParaRPr lang="en-US" dirty="0"/>
          </a:p>
        </p:txBody>
      </p:sp>
    </p:spTree>
    <p:extLst>
      <p:ext uri="{BB962C8B-B14F-4D97-AF65-F5344CB8AC3E}">
        <p14:creationId xmlns:p14="http://schemas.microsoft.com/office/powerpoint/2010/main" val="101025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75D8F-89F2-4A37-9C12-A2BEC2A28CC3}"/>
              </a:ext>
            </a:extLst>
          </p:cNvPr>
          <p:cNvSpPr>
            <a:spLocks noGrp="1"/>
          </p:cNvSpPr>
          <p:nvPr>
            <p:ph type="body" sz="quarter" idx="14"/>
          </p:nvPr>
        </p:nvSpPr>
        <p:spPr/>
        <p:txBody>
          <a:bodyPr/>
          <a:lstStyle/>
          <a:p>
            <a:pPr marL="0" indent="0">
              <a:buNone/>
            </a:pPr>
            <a:r>
              <a:rPr lang="en-US" b="0" i="0" dirty="0">
                <a:solidFill>
                  <a:srgbClr val="333333"/>
                </a:solidFill>
                <a:effectLst/>
                <a:latin typeface="Calibri" panose="020F0502020204030204" pitchFamily="34" charset="0"/>
                <a:cs typeface="Calibri" panose="020F0502020204030204" pitchFamily="34" charset="0"/>
              </a:rPr>
              <a:t>Michigan Child Protection Law requires certain professionals to report their suspicions of child abuse or neglect to Centralized Intake (CI) at the Department of Health and Human Services (DHHS). These people are mandated reporters and have established relationships with children based on their profession.</a:t>
            </a:r>
          </a:p>
          <a:p>
            <a:r>
              <a:rPr lang="en-US" dirty="0">
                <a:solidFill>
                  <a:srgbClr val="333333"/>
                </a:solidFill>
                <a:latin typeface="Calibri" panose="020F0502020204030204" pitchFamily="34" charset="0"/>
                <a:cs typeface="Calibri" panose="020F0502020204030204" pitchFamily="34" charset="0"/>
              </a:rPr>
              <a:t>An extensive list of mandated reporters can be found at:  </a:t>
            </a:r>
            <a:r>
              <a:rPr lang="en-US" dirty="0">
                <a:solidFill>
                  <a:srgbClr val="333333"/>
                </a:solidFill>
                <a:latin typeface="Calibri" panose="020F0502020204030204" pitchFamily="34" charset="0"/>
                <a:cs typeface="Calibri" panose="020F0502020204030204" pitchFamily="34" charset="0"/>
                <a:hlinkClick r:id="rId2"/>
              </a:rPr>
              <a:t>https://www.michigan.gov/mdhhs/0,5885,7-339-73971_7119_50648_44443-157836--,00.html</a:t>
            </a:r>
            <a:endParaRPr lang="en-US" dirty="0">
              <a:solidFill>
                <a:srgbClr val="333333"/>
              </a:solidFill>
              <a:latin typeface="Calibri" panose="020F0502020204030204" pitchFamily="34" charset="0"/>
              <a:cs typeface="Calibri" panose="020F0502020204030204" pitchFamily="34" charset="0"/>
            </a:endParaRPr>
          </a:p>
          <a:p>
            <a:r>
              <a:rPr lang="en-US" dirty="0">
                <a:solidFill>
                  <a:srgbClr val="333333"/>
                </a:solidFill>
                <a:latin typeface="Calibri" panose="020F0502020204030204" pitchFamily="34" charset="0"/>
                <a:cs typeface="Calibri" panose="020F0502020204030204" pitchFamily="34" charset="0"/>
              </a:rPr>
              <a:t>Physicians, Social Workers, and Nurses are on the list</a:t>
            </a:r>
            <a:endParaRPr lang="en-US"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AF4DF6D-BACF-4B38-86A6-75FF593F53C2}"/>
              </a:ext>
            </a:extLst>
          </p:cNvPr>
          <p:cNvSpPr>
            <a:spLocks noGrp="1"/>
          </p:cNvSpPr>
          <p:nvPr>
            <p:ph type="title"/>
          </p:nvPr>
        </p:nvSpPr>
        <p:spPr/>
        <p:txBody>
          <a:bodyPr>
            <a:normAutofit fontScale="90000"/>
          </a:bodyPr>
          <a:lstStyle/>
          <a:p>
            <a:r>
              <a:rPr lang="en-US" dirty="0"/>
              <a:t>CPS </a:t>
            </a:r>
          </a:p>
        </p:txBody>
      </p:sp>
      <p:sp>
        <p:nvSpPr>
          <p:cNvPr id="4" name="Text Placeholder 3">
            <a:extLst>
              <a:ext uri="{FF2B5EF4-FFF2-40B4-BE49-F238E27FC236}">
                <a16:creationId xmlns:a16="http://schemas.microsoft.com/office/drawing/2014/main" id="{959F1C3B-CD14-4359-BFF3-DF2C4CBD7BEA}"/>
              </a:ext>
            </a:extLst>
          </p:cNvPr>
          <p:cNvSpPr>
            <a:spLocks noGrp="1"/>
          </p:cNvSpPr>
          <p:nvPr>
            <p:ph type="body" idx="20"/>
          </p:nvPr>
        </p:nvSpPr>
        <p:spPr/>
        <p:txBody>
          <a:bodyPr/>
          <a:lstStyle/>
          <a:p>
            <a:r>
              <a:rPr lang="en-US" dirty="0"/>
              <a:t>Mandated Reporters</a:t>
            </a:r>
          </a:p>
        </p:txBody>
      </p:sp>
      <p:sp>
        <p:nvSpPr>
          <p:cNvPr id="7" name="Slide Number Placeholder 6">
            <a:extLst>
              <a:ext uri="{FF2B5EF4-FFF2-40B4-BE49-F238E27FC236}">
                <a16:creationId xmlns:a16="http://schemas.microsoft.com/office/drawing/2014/main" id="{08D49F3F-FAB9-4454-8E90-57EC4229CF90}"/>
              </a:ext>
            </a:extLst>
          </p:cNvPr>
          <p:cNvSpPr>
            <a:spLocks noGrp="1"/>
          </p:cNvSpPr>
          <p:nvPr>
            <p:ph type="sldNum" sz="quarter" idx="4"/>
          </p:nvPr>
        </p:nvSpPr>
        <p:spPr/>
        <p:txBody>
          <a:bodyPr/>
          <a:lstStyle/>
          <a:p>
            <a:fld id="{4EFD7088-A482-4B9E-9A53-06305EE0ABFA}" type="slidenum">
              <a:rPr lang="en-US" smtClean="0"/>
              <a:pPr/>
              <a:t>17</a:t>
            </a:fld>
            <a:endParaRPr lang="en-US" dirty="0"/>
          </a:p>
        </p:txBody>
      </p:sp>
    </p:spTree>
    <p:extLst>
      <p:ext uri="{BB962C8B-B14F-4D97-AF65-F5344CB8AC3E}">
        <p14:creationId xmlns:p14="http://schemas.microsoft.com/office/powerpoint/2010/main" val="153127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031FF-A709-462E-8718-99C519F818EE}"/>
              </a:ext>
            </a:extLst>
          </p:cNvPr>
          <p:cNvSpPr>
            <a:spLocks noGrp="1"/>
          </p:cNvSpPr>
          <p:nvPr>
            <p:ph type="body" sz="quarter" idx="14"/>
          </p:nvPr>
        </p:nvSpPr>
        <p:spPr/>
        <p:txBody>
          <a:bodyPr>
            <a:normAutofit fontScale="92500" lnSpcReduction="20000"/>
          </a:bodyPr>
          <a:lstStyle/>
          <a:p>
            <a:pPr marL="0" indent="0" algn="l">
              <a:buNone/>
            </a:pPr>
            <a:r>
              <a:rPr lang="en-US" b="0" i="0" dirty="0">
                <a:solidFill>
                  <a:srgbClr val="333333"/>
                </a:solidFill>
                <a:effectLst/>
                <a:latin typeface="Calibri" panose="020F0502020204030204" pitchFamily="34" charset="0"/>
                <a:cs typeface="Calibri" panose="020F0502020204030204" pitchFamily="34" charset="0"/>
              </a:rPr>
              <a:t>Anyone, including a child, who suspects child abuse or neglect, can make a report by calling </a:t>
            </a:r>
            <a:r>
              <a:rPr lang="en-US" b="1" i="0" dirty="0">
                <a:solidFill>
                  <a:srgbClr val="333333"/>
                </a:solidFill>
                <a:effectLst/>
                <a:latin typeface="Calibri" panose="020F0502020204030204" pitchFamily="34" charset="0"/>
                <a:cs typeface="Calibri" panose="020F0502020204030204" pitchFamily="34" charset="0"/>
              </a:rPr>
              <a:t>855-444-3911</a:t>
            </a:r>
            <a:r>
              <a:rPr lang="en-US" b="0" i="0" dirty="0">
                <a:solidFill>
                  <a:srgbClr val="333333"/>
                </a:solidFill>
                <a:effectLst/>
                <a:latin typeface="Calibri" panose="020F0502020204030204" pitchFamily="34" charset="0"/>
                <a:cs typeface="Calibri" panose="020F0502020204030204" pitchFamily="34" charset="0"/>
              </a:rPr>
              <a:t>. In addition, the </a:t>
            </a:r>
            <a:r>
              <a:rPr lang="en-US" b="0" i="0" u="none" strike="noStrike" dirty="0">
                <a:solidFill>
                  <a:srgbClr val="006699"/>
                </a:solidFill>
                <a:effectLst/>
                <a:latin typeface="Calibri" panose="020F0502020204030204" pitchFamily="34" charset="0"/>
                <a:cs typeface="Calibri" panose="020F0502020204030204" pitchFamily="34" charset="0"/>
                <a:hlinkClick r:id="rId2"/>
              </a:rPr>
              <a:t>Child Protection Law</a:t>
            </a:r>
            <a:r>
              <a:rPr lang="en-US" b="0" i="0" dirty="0">
                <a:solidFill>
                  <a:srgbClr val="333333"/>
                </a:solidFill>
                <a:effectLst/>
                <a:latin typeface="Calibri" panose="020F0502020204030204" pitchFamily="34" charset="0"/>
                <a:cs typeface="Calibri" panose="020F0502020204030204" pitchFamily="34" charset="0"/>
              </a:rPr>
              <a:t> requires certain professionals to report suspected child abuse or neglect.  Reports of suspected child abuse or neglect will either be:</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Assigned for investigation;</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Rejected; or</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Transferred to another agency for investigation, such as law enforcement or the Bureau of Child and Adult Licensing</a:t>
            </a:r>
          </a:p>
          <a:p>
            <a:pPr marL="0" indent="0" algn="l">
              <a:buNone/>
            </a:pPr>
            <a:r>
              <a:rPr lang="en-US" b="1" i="0" u="sng" dirty="0">
                <a:solidFill>
                  <a:srgbClr val="333333"/>
                </a:solidFill>
                <a:effectLst/>
                <a:latin typeface="Calibri" panose="020F0502020204030204" pitchFamily="34" charset="0"/>
                <a:cs typeface="Calibri" panose="020F0502020204030204" pitchFamily="34" charset="0"/>
              </a:rPr>
              <a:t>Reports must meet the following three criteria to be assigned for investigation</a:t>
            </a:r>
            <a:r>
              <a:rPr lang="en-US" b="0" i="0" dirty="0">
                <a:solidFill>
                  <a:srgbClr val="333333"/>
                </a:solidFill>
                <a:effectLst/>
                <a:latin typeface="Calibri" panose="020F0502020204030204" pitchFamily="34" charset="0"/>
                <a:cs typeface="Calibri" panose="020F0502020204030204" pitchFamily="34" charset="0"/>
              </a:rPr>
              <a:t>:</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The alleged victim is under 18 years of age.</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The alleged perpetrator is a parent, legal guardian or other person responsible for the child's health and welfare.</a:t>
            </a:r>
          </a:p>
          <a:p>
            <a:pPr algn="l">
              <a:buFont typeface="Arial" panose="020B0604020202020204" pitchFamily="34" charset="0"/>
              <a:buChar char="•"/>
            </a:pPr>
            <a:r>
              <a:rPr lang="en-US" b="0" i="0" dirty="0">
                <a:solidFill>
                  <a:srgbClr val="333333"/>
                </a:solidFill>
                <a:effectLst/>
                <a:latin typeface="Calibri" panose="020F0502020204030204" pitchFamily="34" charset="0"/>
                <a:cs typeface="Calibri" panose="020F0502020204030204" pitchFamily="34" charset="0"/>
              </a:rPr>
              <a:t>The allegations minimally meet the child abuse and neglect definitions in the Child Protection Law.</a:t>
            </a:r>
          </a:p>
          <a:p>
            <a:pPr marL="0" indent="0">
              <a:buNone/>
            </a:pPr>
            <a:endParaRPr lang="en-US" dirty="0"/>
          </a:p>
        </p:txBody>
      </p:sp>
      <p:sp>
        <p:nvSpPr>
          <p:cNvPr id="3" name="Title 2">
            <a:extLst>
              <a:ext uri="{FF2B5EF4-FFF2-40B4-BE49-F238E27FC236}">
                <a16:creationId xmlns:a16="http://schemas.microsoft.com/office/drawing/2014/main" id="{97427379-2A58-4A97-A209-BC31F5D375ED}"/>
              </a:ext>
            </a:extLst>
          </p:cNvPr>
          <p:cNvSpPr>
            <a:spLocks noGrp="1"/>
          </p:cNvSpPr>
          <p:nvPr>
            <p:ph type="title"/>
          </p:nvPr>
        </p:nvSpPr>
        <p:spPr/>
        <p:txBody>
          <a:bodyPr>
            <a:normAutofit fontScale="90000"/>
          </a:bodyPr>
          <a:lstStyle/>
          <a:p>
            <a:r>
              <a:rPr lang="en-US" dirty="0"/>
              <a:t>CPS</a:t>
            </a:r>
          </a:p>
        </p:txBody>
      </p:sp>
      <p:sp>
        <p:nvSpPr>
          <p:cNvPr id="4" name="Text Placeholder 3">
            <a:extLst>
              <a:ext uri="{FF2B5EF4-FFF2-40B4-BE49-F238E27FC236}">
                <a16:creationId xmlns:a16="http://schemas.microsoft.com/office/drawing/2014/main" id="{6BD4F709-9D79-434C-BF02-B4053367089C}"/>
              </a:ext>
            </a:extLst>
          </p:cNvPr>
          <p:cNvSpPr>
            <a:spLocks noGrp="1"/>
          </p:cNvSpPr>
          <p:nvPr>
            <p:ph type="body" idx="20"/>
          </p:nvPr>
        </p:nvSpPr>
        <p:spPr/>
        <p:txBody>
          <a:bodyPr/>
          <a:lstStyle/>
          <a:p>
            <a:r>
              <a:rPr lang="en-US" dirty="0"/>
              <a:t>Reporting Process</a:t>
            </a:r>
          </a:p>
        </p:txBody>
      </p:sp>
      <p:sp>
        <p:nvSpPr>
          <p:cNvPr id="7" name="Slide Number Placeholder 6">
            <a:extLst>
              <a:ext uri="{FF2B5EF4-FFF2-40B4-BE49-F238E27FC236}">
                <a16:creationId xmlns:a16="http://schemas.microsoft.com/office/drawing/2014/main" id="{3E1A487A-40D1-431E-B757-FCB73C4F554A}"/>
              </a:ext>
            </a:extLst>
          </p:cNvPr>
          <p:cNvSpPr>
            <a:spLocks noGrp="1"/>
          </p:cNvSpPr>
          <p:nvPr>
            <p:ph type="sldNum" sz="quarter" idx="4"/>
          </p:nvPr>
        </p:nvSpPr>
        <p:spPr/>
        <p:txBody>
          <a:bodyPr/>
          <a:lstStyle/>
          <a:p>
            <a:fld id="{4EFD7088-A482-4B9E-9A53-06305EE0ABFA}" type="slidenum">
              <a:rPr lang="en-US" smtClean="0"/>
              <a:pPr/>
              <a:t>18</a:t>
            </a:fld>
            <a:endParaRPr lang="en-US" dirty="0"/>
          </a:p>
        </p:txBody>
      </p:sp>
    </p:spTree>
    <p:extLst>
      <p:ext uri="{BB962C8B-B14F-4D97-AF65-F5344CB8AC3E}">
        <p14:creationId xmlns:p14="http://schemas.microsoft.com/office/powerpoint/2010/main" val="210064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DC6FF-5620-43F8-89AA-8EBAE00CB12D}"/>
              </a:ext>
            </a:extLst>
          </p:cNvPr>
          <p:cNvSpPr>
            <a:spLocks noGrp="1"/>
          </p:cNvSpPr>
          <p:nvPr>
            <p:ph type="body" sz="quarter" idx="14"/>
          </p:nvPr>
        </p:nvSpPr>
        <p:spPr/>
        <p:txBody>
          <a:bodyPr/>
          <a:lstStyle/>
          <a:p>
            <a:pPr marL="0" indent="0">
              <a:buNone/>
            </a:pPr>
            <a:r>
              <a:rPr lang="en-US" dirty="0"/>
              <a:t>Care coordination is a BHCM responsibility.   Some common-sense approaches:</a:t>
            </a:r>
          </a:p>
          <a:p>
            <a:r>
              <a:rPr lang="en-US" dirty="0"/>
              <a:t>While conducting the assessment, identify who the adolescent is receiving services from</a:t>
            </a:r>
          </a:p>
          <a:p>
            <a:pPr lvl="1"/>
            <a:r>
              <a:rPr lang="en-US" sz="2000" dirty="0"/>
              <a:t>Where applicable, obtain consents and release of information forms</a:t>
            </a:r>
          </a:p>
          <a:p>
            <a:pPr lvl="1"/>
            <a:r>
              <a:rPr lang="en-US" sz="2000" dirty="0"/>
              <a:t>Be prepared to describe why care coordination is beneficial to the adolescent, and what your goal is in sharing and obtaining information</a:t>
            </a:r>
          </a:p>
          <a:p>
            <a:pPr lvl="1"/>
            <a:r>
              <a:rPr lang="en-US" sz="2000" dirty="0"/>
              <a:t>Be transparent and upfront on what is critical to participation in CoCM</a:t>
            </a:r>
          </a:p>
          <a:p>
            <a:pPr marL="457200" lvl="1" indent="0">
              <a:buNone/>
            </a:pPr>
            <a:endParaRPr lang="en-US" dirty="0"/>
          </a:p>
          <a:p>
            <a:pPr marL="0" indent="0">
              <a:buNone/>
            </a:pPr>
            <a:r>
              <a:rPr lang="en-US" dirty="0"/>
              <a:t> </a:t>
            </a:r>
          </a:p>
        </p:txBody>
      </p:sp>
      <p:sp>
        <p:nvSpPr>
          <p:cNvPr id="3" name="Title 2">
            <a:extLst>
              <a:ext uri="{FF2B5EF4-FFF2-40B4-BE49-F238E27FC236}">
                <a16:creationId xmlns:a16="http://schemas.microsoft.com/office/drawing/2014/main" id="{EA73E7DF-1BAB-4F06-9EAA-CFEAE6A31D7B}"/>
              </a:ext>
            </a:extLst>
          </p:cNvPr>
          <p:cNvSpPr>
            <a:spLocks noGrp="1"/>
          </p:cNvSpPr>
          <p:nvPr>
            <p:ph type="title"/>
          </p:nvPr>
        </p:nvSpPr>
        <p:spPr/>
        <p:txBody>
          <a:bodyPr>
            <a:normAutofit fontScale="90000"/>
          </a:bodyPr>
          <a:lstStyle/>
          <a:p>
            <a:r>
              <a:rPr lang="en-US" dirty="0"/>
              <a:t>Care Coordination</a:t>
            </a:r>
          </a:p>
        </p:txBody>
      </p:sp>
      <p:sp>
        <p:nvSpPr>
          <p:cNvPr id="4" name="Text Placeholder 3">
            <a:extLst>
              <a:ext uri="{FF2B5EF4-FFF2-40B4-BE49-F238E27FC236}">
                <a16:creationId xmlns:a16="http://schemas.microsoft.com/office/drawing/2014/main" id="{6D67FFF2-67C3-48E6-AA06-0000510BEBA1}"/>
              </a:ext>
            </a:extLst>
          </p:cNvPr>
          <p:cNvSpPr>
            <a:spLocks noGrp="1"/>
          </p:cNvSpPr>
          <p:nvPr>
            <p:ph type="body" idx="20"/>
          </p:nvPr>
        </p:nvSpPr>
        <p:spPr/>
        <p:txBody>
          <a:bodyPr/>
          <a:lstStyle/>
          <a:p>
            <a:r>
              <a:rPr lang="en-US" dirty="0"/>
              <a:t>Common Sense Approaches</a:t>
            </a:r>
          </a:p>
        </p:txBody>
      </p:sp>
      <p:sp>
        <p:nvSpPr>
          <p:cNvPr id="7" name="Slide Number Placeholder 6">
            <a:extLst>
              <a:ext uri="{FF2B5EF4-FFF2-40B4-BE49-F238E27FC236}">
                <a16:creationId xmlns:a16="http://schemas.microsoft.com/office/drawing/2014/main" id="{8E1C4A0E-1C2F-4CDF-B742-E478EA833844}"/>
              </a:ext>
            </a:extLst>
          </p:cNvPr>
          <p:cNvSpPr>
            <a:spLocks noGrp="1"/>
          </p:cNvSpPr>
          <p:nvPr>
            <p:ph type="sldNum" sz="quarter" idx="4"/>
          </p:nvPr>
        </p:nvSpPr>
        <p:spPr/>
        <p:txBody>
          <a:bodyPr/>
          <a:lstStyle/>
          <a:p>
            <a:fld id="{4EFD7088-A482-4B9E-9A53-06305EE0ABFA}" type="slidenum">
              <a:rPr lang="en-US" smtClean="0"/>
              <a:pPr/>
              <a:t>19</a:t>
            </a:fld>
            <a:endParaRPr lang="en-US" dirty="0"/>
          </a:p>
        </p:txBody>
      </p:sp>
    </p:spTree>
    <p:extLst>
      <p:ext uri="{BB962C8B-B14F-4D97-AF65-F5344CB8AC3E}">
        <p14:creationId xmlns:p14="http://schemas.microsoft.com/office/powerpoint/2010/main" val="333015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7E96ACD-BB2A-451A-AD48-BEEEA5B28B23}"/>
              </a:ext>
            </a:extLst>
          </p:cNvPr>
          <p:cNvGraphicFramePr>
            <a:graphicFrameLocks noGrp="1"/>
          </p:cNvGraphicFramePr>
          <p:nvPr>
            <p:ph idx="1"/>
          </p:nvPr>
        </p:nvGraphicFramePr>
        <p:xfrm>
          <a:off x="838200" y="1825625"/>
          <a:ext cx="10515600" cy="389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816947A-8300-4D68-B342-763EF249A065}"/>
              </a:ext>
            </a:extLst>
          </p:cNvPr>
          <p:cNvSpPr>
            <a:spLocks noGrp="1"/>
          </p:cNvSpPr>
          <p:nvPr>
            <p:ph type="sldNum" sz="quarter" idx="4"/>
          </p:nvPr>
        </p:nvSpPr>
        <p:spPr/>
        <p:txBody>
          <a:bodyPr/>
          <a:lstStyle/>
          <a:p>
            <a:fld id="{4EFD7088-A482-4B9E-9A53-06305EE0ABFA}" type="slidenum">
              <a:rPr lang="en-US" smtClean="0"/>
              <a:pPr/>
              <a:t>2</a:t>
            </a:fld>
            <a:endParaRPr lang="en-US" dirty="0"/>
          </a:p>
        </p:txBody>
      </p:sp>
      <p:sp>
        <p:nvSpPr>
          <p:cNvPr id="8" name="Title 7">
            <a:extLst>
              <a:ext uri="{FF2B5EF4-FFF2-40B4-BE49-F238E27FC236}">
                <a16:creationId xmlns:a16="http://schemas.microsoft.com/office/drawing/2014/main" id="{6ADD310D-A861-493B-A29C-1978C6FCD5DC}"/>
              </a:ext>
            </a:extLst>
          </p:cNvPr>
          <p:cNvSpPr>
            <a:spLocks noGrp="1"/>
          </p:cNvSpPr>
          <p:nvPr>
            <p:ph type="title"/>
          </p:nvPr>
        </p:nvSpPr>
        <p:spPr>
          <a:xfrm>
            <a:off x="377733" y="251420"/>
            <a:ext cx="10742023" cy="568323"/>
          </a:xfrm>
        </p:spPr>
        <p:txBody>
          <a:bodyPr>
            <a:normAutofit fontScale="90000"/>
          </a:bodyPr>
          <a:lstStyle/>
          <a:p>
            <a:r>
              <a:rPr lang="en-US" dirty="0"/>
              <a:t>FAQ on Michigan Law and Pediatrics</a:t>
            </a:r>
          </a:p>
        </p:txBody>
      </p:sp>
      <p:sp>
        <p:nvSpPr>
          <p:cNvPr id="10" name="Text Placeholder 9">
            <a:extLst>
              <a:ext uri="{FF2B5EF4-FFF2-40B4-BE49-F238E27FC236}">
                <a16:creationId xmlns:a16="http://schemas.microsoft.com/office/drawing/2014/main" id="{7161E234-A8C0-49C5-A8F4-9C50B8BC41A8}"/>
              </a:ext>
            </a:extLst>
          </p:cNvPr>
          <p:cNvSpPr>
            <a:spLocks noGrp="1"/>
          </p:cNvSpPr>
          <p:nvPr>
            <p:ph type="body" idx="20"/>
          </p:nvPr>
        </p:nvSpPr>
        <p:spPr>
          <a:xfrm>
            <a:off x="838200" y="844528"/>
            <a:ext cx="10657922" cy="823912"/>
          </a:xfrm>
        </p:spPr>
        <p:txBody>
          <a:bodyPr>
            <a:normAutofit lnSpcReduction="10000"/>
          </a:bodyPr>
          <a:lstStyle/>
          <a:p>
            <a:r>
              <a:rPr lang="en-US" dirty="0"/>
              <a:t>Question 1:  Is it necessary to have parental consent prior to conversing with a child in private?</a:t>
            </a:r>
          </a:p>
        </p:txBody>
      </p:sp>
      <p:sp>
        <p:nvSpPr>
          <p:cNvPr id="11" name="TextBox 10">
            <a:extLst>
              <a:ext uri="{FF2B5EF4-FFF2-40B4-BE49-F238E27FC236}">
                <a16:creationId xmlns:a16="http://schemas.microsoft.com/office/drawing/2014/main" id="{D43546BD-B722-4564-988E-15EB05276F3C}"/>
              </a:ext>
            </a:extLst>
          </p:cNvPr>
          <p:cNvSpPr txBox="1"/>
          <p:nvPr/>
        </p:nvSpPr>
        <p:spPr>
          <a:xfrm>
            <a:off x="377733" y="6400412"/>
            <a:ext cx="10047512" cy="276999"/>
          </a:xfrm>
          <a:prstGeom prst="rect">
            <a:avLst/>
          </a:prstGeom>
          <a:solidFill>
            <a:srgbClr val="EAEAEA"/>
          </a:solidFill>
        </p:spPr>
        <p:txBody>
          <a:bodyPr wrap="square">
            <a:spAutoFit/>
          </a:bodyPr>
          <a:lstStyle/>
          <a:p>
            <a:r>
              <a:rPr lang="en-US" sz="1200" u="sng" dirty="0">
                <a:hlinkClick r:id="rId8"/>
              </a:rPr>
              <a:t>https://www.ama-assn.org/delivering-care/ethics/confidential-health-care-minors</a:t>
            </a:r>
            <a:r>
              <a:rPr lang="en-US" sz="1200" u="sng" dirty="0"/>
              <a:t>:   </a:t>
            </a:r>
            <a:r>
              <a:rPr lang="en-US" sz="1200" dirty="0"/>
              <a:t>MCL 333.9132; MCL 333.5127; MCL 333.1264. </a:t>
            </a:r>
          </a:p>
        </p:txBody>
      </p:sp>
    </p:spTree>
    <p:extLst>
      <p:ext uri="{BB962C8B-B14F-4D97-AF65-F5344CB8AC3E}">
        <p14:creationId xmlns:p14="http://schemas.microsoft.com/office/powerpoint/2010/main" val="2277220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C94A37-DB9E-4090-B1A5-199449495CFB}"/>
              </a:ext>
            </a:extLst>
          </p:cNvPr>
          <p:cNvSpPr>
            <a:spLocks noGrp="1"/>
          </p:cNvSpPr>
          <p:nvPr>
            <p:ph type="body" idx="1"/>
          </p:nvPr>
        </p:nvSpPr>
        <p:spPr/>
        <p:txBody>
          <a:bodyPr>
            <a:normAutofit/>
          </a:bodyPr>
          <a:lstStyle/>
          <a:p>
            <a:pPr marL="50800" indent="0" algn="ctr">
              <a:buNone/>
            </a:pPr>
            <a:r>
              <a:rPr lang="en-US" sz="4400" b="1" dirty="0">
                <a:solidFill>
                  <a:schemeClr val="accent5"/>
                </a:solidFill>
                <a:latin typeface="+mn-lt"/>
                <a:cs typeface="Courier New" panose="02070309020205020404" pitchFamily="49" charset="0"/>
              </a:rPr>
              <a:t>QUESTIONS?</a:t>
            </a:r>
          </a:p>
        </p:txBody>
      </p:sp>
    </p:spTree>
    <p:extLst>
      <p:ext uri="{BB962C8B-B14F-4D97-AF65-F5344CB8AC3E}">
        <p14:creationId xmlns:p14="http://schemas.microsoft.com/office/powerpoint/2010/main" val="310385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1CA9A-9E2C-4198-8D0E-22D125F5BB34}"/>
              </a:ext>
            </a:extLst>
          </p:cNvPr>
          <p:cNvSpPr>
            <a:spLocks noGrp="1"/>
          </p:cNvSpPr>
          <p:nvPr>
            <p:ph idx="1"/>
          </p:nvPr>
        </p:nvSpPr>
        <p:spPr/>
        <p:txBody>
          <a:bodyPr/>
          <a:lstStyle/>
          <a:p>
            <a:pPr marL="0" indent="0">
              <a:buNone/>
            </a:pPr>
            <a:r>
              <a:rPr lang="en-US" sz="2400" dirty="0"/>
              <a:t>Response:</a:t>
            </a:r>
          </a:p>
          <a:p>
            <a:pPr marL="0" indent="0">
              <a:buNone/>
            </a:pPr>
            <a:r>
              <a:rPr lang="en-US" sz="2000" dirty="0">
                <a:effectLst/>
                <a:latin typeface="Calibri" panose="020F0502020204030204" pitchFamily="34" charset="0"/>
                <a:ea typeface="Calibri" panose="020F0502020204030204" pitchFamily="34" charset="0"/>
              </a:rPr>
              <a:t>You do not need written consent either to treat the patient or talk to the patient. </a:t>
            </a:r>
          </a:p>
          <a:p>
            <a:pPr marL="0" indent="0">
              <a:buNone/>
            </a:pPr>
            <a:r>
              <a:rPr lang="en-US" sz="2000" dirty="0">
                <a:effectLst/>
                <a:latin typeface="Calibri" panose="020F0502020204030204" pitchFamily="34" charset="0"/>
                <a:ea typeface="Calibri" panose="020F0502020204030204" pitchFamily="34" charset="0"/>
              </a:rPr>
              <a:t>Consent should be documented in a record, but it is not necessary for the patient to specifically sign something.  </a:t>
            </a:r>
          </a:p>
          <a:p>
            <a:pPr marL="0" indent="0">
              <a:buNone/>
            </a:pPr>
            <a:r>
              <a:rPr lang="en-US" sz="2000" dirty="0">
                <a:effectLst/>
                <a:latin typeface="Calibri" panose="020F0502020204030204" pitchFamily="34" charset="0"/>
                <a:ea typeface="Calibri" panose="020F0502020204030204" pitchFamily="34" charset="0"/>
              </a:rPr>
              <a:t>In order to best protect the providers, it is recommended the note be more than “obtained verbal consent” although that is probably sufficient from a strictly legal perspective.  </a:t>
            </a:r>
          </a:p>
          <a:p>
            <a:pPr marL="0" indent="0">
              <a:buNone/>
            </a:pPr>
            <a:r>
              <a:rPr lang="en-US" sz="2000" dirty="0">
                <a:effectLst/>
                <a:latin typeface="Calibri" panose="020F0502020204030204" pitchFamily="34" charset="0"/>
                <a:ea typeface="Calibri" panose="020F0502020204030204" pitchFamily="34" charset="0"/>
              </a:rPr>
              <a:t>Ideally, the note should discuss in a little more detail what information is provided as part of obtaining consent (risk/benefits, offer to include parents, etc.)</a:t>
            </a:r>
          </a:p>
          <a:p>
            <a:pPr marL="0" indent="0">
              <a:buNone/>
            </a:pPr>
            <a:endParaRPr lang="en-US" dirty="0"/>
          </a:p>
        </p:txBody>
      </p:sp>
      <p:sp>
        <p:nvSpPr>
          <p:cNvPr id="5" name="Slide Number Placeholder 4">
            <a:extLst>
              <a:ext uri="{FF2B5EF4-FFF2-40B4-BE49-F238E27FC236}">
                <a16:creationId xmlns:a16="http://schemas.microsoft.com/office/drawing/2014/main" id="{21BD9E90-44C5-4C5A-8AA7-44BE41794B3D}"/>
              </a:ext>
            </a:extLst>
          </p:cNvPr>
          <p:cNvSpPr>
            <a:spLocks noGrp="1"/>
          </p:cNvSpPr>
          <p:nvPr>
            <p:ph type="sldNum" sz="quarter" idx="4"/>
          </p:nvPr>
        </p:nvSpPr>
        <p:spPr/>
        <p:txBody>
          <a:bodyPr/>
          <a:lstStyle/>
          <a:p>
            <a:fld id="{4EFD7088-A482-4B9E-9A53-06305EE0ABFA}" type="slidenum">
              <a:rPr lang="en-US" smtClean="0"/>
              <a:pPr/>
              <a:t>3</a:t>
            </a:fld>
            <a:endParaRPr lang="en-US" dirty="0"/>
          </a:p>
        </p:txBody>
      </p:sp>
      <p:sp>
        <p:nvSpPr>
          <p:cNvPr id="6" name="Title 5">
            <a:extLst>
              <a:ext uri="{FF2B5EF4-FFF2-40B4-BE49-F238E27FC236}">
                <a16:creationId xmlns:a16="http://schemas.microsoft.com/office/drawing/2014/main" id="{D1B3FB75-AA20-4B55-8513-A3ED7BC3EA3F}"/>
              </a:ext>
            </a:extLst>
          </p:cNvPr>
          <p:cNvSpPr>
            <a:spLocks noGrp="1"/>
          </p:cNvSpPr>
          <p:nvPr>
            <p:ph type="title"/>
          </p:nvPr>
        </p:nvSpPr>
        <p:spPr/>
        <p:txBody>
          <a:bodyPr>
            <a:normAutofit fontScale="90000"/>
          </a:bodyPr>
          <a:lstStyle/>
          <a:p>
            <a:r>
              <a:rPr lang="en-US" dirty="0"/>
              <a:t>FAQ on Michigan Law and Pediatrics</a:t>
            </a:r>
          </a:p>
        </p:txBody>
      </p:sp>
      <p:sp>
        <p:nvSpPr>
          <p:cNvPr id="7" name="Text Placeholder 6">
            <a:extLst>
              <a:ext uri="{FF2B5EF4-FFF2-40B4-BE49-F238E27FC236}">
                <a16:creationId xmlns:a16="http://schemas.microsoft.com/office/drawing/2014/main" id="{0E7E3423-7205-4674-92ED-9F4B74396D75}"/>
              </a:ext>
            </a:extLst>
          </p:cNvPr>
          <p:cNvSpPr>
            <a:spLocks noGrp="1"/>
          </p:cNvSpPr>
          <p:nvPr>
            <p:ph type="body" idx="20"/>
          </p:nvPr>
        </p:nvSpPr>
        <p:spPr>
          <a:xfrm>
            <a:off x="838200" y="971159"/>
            <a:ext cx="10657922" cy="823912"/>
          </a:xfrm>
        </p:spPr>
        <p:txBody>
          <a:bodyPr>
            <a:normAutofit/>
          </a:bodyPr>
          <a:lstStyle/>
          <a:p>
            <a:r>
              <a:rPr lang="en-US" dirty="0"/>
              <a:t>Question 2:  Consent, written or can it be verbal authorization? </a:t>
            </a:r>
          </a:p>
        </p:txBody>
      </p:sp>
    </p:spTree>
    <p:extLst>
      <p:ext uri="{BB962C8B-B14F-4D97-AF65-F5344CB8AC3E}">
        <p14:creationId xmlns:p14="http://schemas.microsoft.com/office/powerpoint/2010/main" val="2223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BEC0B-46A7-475D-A8F7-0BCC03249E9D}"/>
              </a:ext>
            </a:extLst>
          </p:cNvPr>
          <p:cNvSpPr>
            <a:spLocks noGrp="1"/>
          </p:cNvSpPr>
          <p:nvPr>
            <p:ph idx="1"/>
          </p:nvPr>
        </p:nvSpPr>
        <p:spPr/>
        <p:txBody>
          <a:bodyPr>
            <a:normAutofit fontScale="92500" lnSpcReduction="20000"/>
          </a:bodyPr>
          <a:lstStyle/>
          <a:p>
            <a:pPr marL="0" indent="0">
              <a:buNone/>
            </a:pPr>
            <a:r>
              <a:rPr lang="en-US" sz="2800" dirty="0"/>
              <a:t>Response:</a:t>
            </a:r>
          </a:p>
          <a:p>
            <a:pPr marL="0" indent="0">
              <a:buNone/>
            </a:pPr>
            <a:r>
              <a:rPr lang="en-US" sz="2000" dirty="0">
                <a:effectLst/>
                <a:latin typeface="Calibri" panose="020F0502020204030204" pitchFamily="34" charset="0"/>
                <a:ea typeface="Calibri" panose="020F0502020204030204" pitchFamily="34" charset="0"/>
              </a:rPr>
              <a:t>Michigan law does not define health coordination of care, mental health treatment, mental illness, medical treatment or other related terms.  </a:t>
            </a:r>
          </a:p>
          <a:p>
            <a:pPr marL="0" indent="0">
              <a:buNone/>
            </a:pPr>
            <a:r>
              <a:rPr lang="en-US" sz="2000" dirty="0">
                <a:effectLst/>
                <a:latin typeface="Calibri" panose="020F0502020204030204" pitchFamily="34" charset="0"/>
                <a:ea typeface="Calibri" panose="020F0502020204030204" pitchFamily="34" charset="0"/>
              </a:rPr>
              <a:t>Coordination of Care is generally defined or understood to encompass things like:</a:t>
            </a:r>
          </a:p>
          <a:p>
            <a:r>
              <a:rPr lang="en-US" sz="2000" dirty="0">
                <a:latin typeface="Calibri" panose="020F0502020204030204" pitchFamily="34" charset="0"/>
                <a:ea typeface="Calibri" panose="020F0502020204030204" pitchFamily="34" charset="0"/>
              </a:rPr>
              <a:t>M</a:t>
            </a:r>
            <a:r>
              <a:rPr lang="en-US" sz="2000" dirty="0">
                <a:effectLst/>
                <a:latin typeface="Calibri" panose="020F0502020204030204" pitchFamily="34" charset="0"/>
                <a:ea typeface="Calibri" panose="020F0502020204030204" pitchFamily="34" charset="0"/>
              </a:rPr>
              <a:t>onitoring a patient’s goals and needs</a:t>
            </a:r>
          </a:p>
          <a:p>
            <a:r>
              <a:rPr lang="en-US" sz="2000" dirty="0">
                <a:latin typeface="Calibri" panose="020F0502020204030204" pitchFamily="34" charset="0"/>
                <a:ea typeface="Calibri" panose="020F0502020204030204" pitchFamily="34" charset="0"/>
              </a:rPr>
              <a:t>A</a:t>
            </a:r>
            <a:r>
              <a:rPr lang="en-US" sz="2000" dirty="0">
                <a:effectLst/>
                <a:latin typeface="Calibri" panose="020F0502020204030204" pitchFamily="34" charset="0"/>
                <a:ea typeface="Calibri" panose="020F0502020204030204" pitchFamily="34" charset="0"/>
              </a:rPr>
              <a:t>cting as a communication link between participants (physicians or other care givers) in a patient’s health care</a:t>
            </a:r>
          </a:p>
          <a:p>
            <a:r>
              <a:rPr lang="en-US" sz="2000" dirty="0">
                <a:latin typeface="Calibri" panose="020F0502020204030204" pitchFamily="34" charset="0"/>
                <a:ea typeface="Calibri" panose="020F0502020204030204" pitchFamily="34" charset="0"/>
              </a:rPr>
              <a:t>O</a:t>
            </a:r>
            <a:r>
              <a:rPr lang="en-US" sz="2000" dirty="0">
                <a:effectLst/>
                <a:latin typeface="Calibri" panose="020F0502020204030204" pitchFamily="34" charset="0"/>
                <a:ea typeface="Calibri" panose="020F0502020204030204" pitchFamily="34" charset="0"/>
              </a:rPr>
              <a:t>rganizing and facilitating care activities </a:t>
            </a:r>
          </a:p>
          <a:p>
            <a:r>
              <a:rPr lang="en-US" sz="2000" dirty="0">
                <a:latin typeface="Calibri" panose="020F0502020204030204" pitchFamily="34" charset="0"/>
                <a:ea typeface="Calibri" panose="020F0502020204030204" pitchFamily="34" charset="0"/>
              </a:rPr>
              <a:t>E</a:t>
            </a:r>
            <a:r>
              <a:rPr lang="en-US" sz="2000" dirty="0">
                <a:effectLst/>
                <a:latin typeface="Calibri" panose="020F0502020204030204" pitchFamily="34" charset="0"/>
                <a:ea typeface="Calibri" panose="020F0502020204030204" pitchFamily="34" charset="0"/>
              </a:rPr>
              <a:t>nsuring safe, appropriate, non-duplicative and integrated care</a:t>
            </a:r>
          </a:p>
          <a:p>
            <a:pPr marL="0" indent="0">
              <a:buNone/>
            </a:pPr>
            <a:endParaRPr lang="en-US" sz="1800" dirty="0">
              <a:solidFill>
                <a:srgbClr val="FF0000"/>
              </a:solidFill>
              <a:effectLst/>
              <a:latin typeface="Calibri" panose="020F0502020204030204" pitchFamily="34" charset="0"/>
              <a:ea typeface="Calibri" panose="020F0502020204030204" pitchFamily="34" charset="0"/>
            </a:endParaRPr>
          </a:p>
          <a:p>
            <a:pPr marL="0" indent="0">
              <a:buNone/>
            </a:pPr>
            <a:r>
              <a:rPr lang="en-US" sz="1800" dirty="0">
                <a:solidFill>
                  <a:srgbClr val="FF0000"/>
                </a:solidFill>
                <a:effectLst/>
                <a:latin typeface="Calibri" panose="020F0502020204030204" pitchFamily="34" charset="0"/>
                <a:ea typeface="Calibri" panose="020F0502020204030204" pitchFamily="34" charset="0"/>
              </a:rPr>
              <a:t>See </a:t>
            </a:r>
            <a:r>
              <a:rPr lang="en-US" sz="1800" u="sng" dirty="0">
                <a:solidFill>
                  <a:srgbClr val="FF0000"/>
                </a:solidFill>
                <a:effectLst/>
                <a:latin typeface="Calibri" panose="020F0502020204030204" pitchFamily="34" charset="0"/>
                <a:ea typeface="Calibri" panose="020F0502020204030204" pitchFamily="34" charset="0"/>
                <a:hlinkClick r:id="rId2"/>
              </a:rPr>
              <a:t>https://mihin.org/wp-content/uploads/2018/09/Coordinating-the-Care-Coordinators-White-Paper-FINAL-1-31-18.pdf</a:t>
            </a:r>
            <a:endParaRPr lang="en-US" sz="2800" dirty="0"/>
          </a:p>
        </p:txBody>
      </p:sp>
      <p:sp>
        <p:nvSpPr>
          <p:cNvPr id="3" name="Date Placeholder 2">
            <a:extLst>
              <a:ext uri="{FF2B5EF4-FFF2-40B4-BE49-F238E27FC236}">
                <a16:creationId xmlns:a16="http://schemas.microsoft.com/office/drawing/2014/main" id="{DF721424-B3CD-45F5-B361-4C27F7B39D32}"/>
              </a:ext>
            </a:extLst>
          </p:cNvPr>
          <p:cNvSpPr>
            <a:spLocks noGrp="1"/>
          </p:cNvSpPr>
          <p:nvPr>
            <p:ph type="dt" sz="half" idx="2"/>
          </p:nvPr>
        </p:nvSpPr>
        <p:spPr/>
        <p:txBody>
          <a:bodyPr/>
          <a:lstStyle/>
          <a:p>
            <a:fld id="{80D37ACD-6466-48E7-BEFA-49FD2D85829B}" type="datetime1">
              <a:rPr lang="en-US" smtClean="0"/>
              <a:pPr/>
              <a:t>8/31/2021</a:t>
            </a:fld>
            <a:endParaRPr lang="en-US" dirty="0"/>
          </a:p>
        </p:txBody>
      </p:sp>
      <p:sp>
        <p:nvSpPr>
          <p:cNvPr id="5" name="Slide Number Placeholder 4">
            <a:extLst>
              <a:ext uri="{FF2B5EF4-FFF2-40B4-BE49-F238E27FC236}">
                <a16:creationId xmlns:a16="http://schemas.microsoft.com/office/drawing/2014/main" id="{0DD59705-9352-4BA2-B5C2-680C708B7B03}"/>
              </a:ext>
            </a:extLst>
          </p:cNvPr>
          <p:cNvSpPr>
            <a:spLocks noGrp="1"/>
          </p:cNvSpPr>
          <p:nvPr>
            <p:ph type="sldNum" sz="quarter" idx="4"/>
          </p:nvPr>
        </p:nvSpPr>
        <p:spPr/>
        <p:txBody>
          <a:bodyPr/>
          <a:lstStyle/>
          <a:p>
            <a:fld id="{4EFD7088-A482-4B9E-9A53-06305EE0ABFA}" type="slidenum">
              <a:rPr lang="en-US" smtClean="0"/>
              <a:pPr/>
              <a:t>4</a:t>
            </a:fld>
            <a:endParaRPr lang="en-US" dirty="0"/>
          </a:p>
        </p:txBody>
      </p:sp>
      <p:sp>
        <p:nvSpPr>
          <p:cNvPr id="6" name="Title 5">
            <a:extLst>
              <a:ext uri="{FF2B5EF4-FFF2-40B4-BE49-F238E27FC236}">
                <a16:creationId xmlns:a16="http://schemas.microsoft.com/office/drawing/2014/main" id="{C2245AC6-7B80-44B9-8579-A70A690D8E14}"/>
              </a:ext>
            </a:extLst>
          </p:cNvPr>
          <p:cNvSpPr>
            <a:spLocks noGrp="1"/>
          </p:cNvSpPr>
          <p:nvPr>
            <p:ph type="title"/>
          </p:nvPr>
        </p:nvSpPr>
        <p:spPr/>
        <p:txBody>
          <a:bodyPr>
            <a:normAutofit fontScale="90000"/>
          </a:bodyPr>
          <a:lstStyle/>
          <a:p>
            <a:r>
              <a:rPr lang="en-US" dirty="0"/>
              <a:t>FAQ on Michigan Law and Pediatrics</a:t>
            </a:r>
          </a:p>
        </p:txBody>
      </p:sp>
      <p:sp>
        <p:nvSpPr>
          <p:cNvPr id="7" name="Text Placeholder 6">
            <a:extLst>
              <a:ext uri="{FF2B5EF4-FFF2-40B4-BE49-F238E27FC236}">
                <a16:creationId xmlns:a16="http://schemas.microsoft.com/office/drawing/2014/main" id="{601547E3-FAA8-45BF-8BC5-46FF0206C170}"/>
              </a:ext>
            </a:extLst>
          </p:cNvPr>
          <p:cNvSpPr>
            <a:spLocks noGrp="1"/>
          </p:cNvSpPr>
          <p:nvPr>
            <p:ph type="body" idx="20"/>
          </p:nvPr>
        </p:nvSpPr>
        <p:spPr>
          <a:xfrm>
            <a:off x="940526" y="724120"/>
            <a:ext cx="10657922" cy="823912"/>
          </a:xfrm>
        </p:spPr>
        <p:txBody>
          <a:bodyPr/>
          <a:lstStyle/>
          <a:p>
            <a:r>
              <a:rPr lang="en-US" dirty="0"/>
              <a:t>Question 3:  Is CoCM considered mental health or physical health?</a:t>
            </a:r>
          </a:p>
        </p:txBody>
      </p:sp>
    </p:spTree>
    <p:extLst>
      <p:ext uri="{BB962C8B-B14F-4D97-AF65-F5344CB8AC3E}">
        <p14:creationId xmlns:p14="http://schemas.microsoft.com/office/powerpoint/2010/main" val="242126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BEC0B-46A7-475D-A8F7-0BCC03249E9D}"/>
              </a:ext>
            </a:extLst>
          </p:cNvPr>
          <p:cNvSpPr>
            <a:spLocks noGrp="1"/>
          </p:cNvSpPr>
          <p:nvPr>
            <p:ph idx="1"/>
          </p:nvPr>
        </p:nvSpPr>
        <p:spPr/>
        <p:txBody>
          <a:bodyPr>
            <a:normAutofit/>
          </a:bodyPr>
          <a:lstStyle/>
          <a:p>
            <a:pPr marL="0" indent="0">
              <a:buNone/>
            </a:pPr>
            <a:r>
              <a:rPr lang="en-US" sz="2800" dirty="0"/>
              <a:t>Response: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Michigan Public Health Code defines minor as “an individual under 18 years of age.”  (MCL 333.1105). </a:t>
            </a: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There are a few exceptions to keep in mind: </a:t>
            </a:r>
          </a:p>
          <a:p>
            <a:pPr>
              <a:spcBef>
                <a:spcPts val="0"/>
              </a:spcBef>
            </a:pPr>
            <a:r>
              <a:rPr lang="en-US" sz="2000" dirty="0">
                <a:latin typeface="Calibri" panose="020F0502020204030204" pitchFamily="34" charset="0"/>
                <a:ea typeface="Calibri" panose="020F0502020204030204" pitchFamily="34" charset="0"/>
              </a:rPr>
              <a:t>E</a:t>
            </a:r>
            <a:r>
              <a:rPr lang="en-US" sz="2000" dirty="0">
                <a:effectLst/>
                <a:latin typeface="Calibri" panose="020F0502020204030204" pitchFamily="34" charset="0"/>
                <a:ea typeface="Calibri" panose="020F0502020204030204" pitchFamily="34" charset="0"/>
              </a:rPr>
              <a:t>mancipation by a court</a:t>
            </a:r>
          </a:p>
          <a:p>
            <a:pPr>
              <a:spcBef>
                <a:spcPts val="0"/>
              </a:spcBef>
            </a:pPr>
            <a:r>
              <a:rPr lang="en-US" sz="2000" dirty="0">
                <a:latin typeface="Calibri" panose="020F0502020204030204" pitchFamily="34" charset="0"/>
                <a:ea typeface="Calibri" panose="020F0502020204030204" pitchFamily="34" charset="0"/>
              </a:rPr>
              <a:t>V</a:t>
            </a:r>
            <a:r>
              <a:rPr lang="en-US" sz="2000" dirty="0">
                <a:effectLst/>
                <a:latin typeface="Calibri" panose="020F0502020204030204" pitchFamily="34" charset="0"/>
                <a:ea typeface="Calibri" panose="020F0502020204030204" pitchFamily="34" charset="0"/>
              </a:rPr>
              <a:t>alid marriage </a:t>
            </a:r>
          </a:p>
          <a:p>
            <a:pPr>
              <a:spcBef>
                <a:spcPts val="0"/>
              </a:spcBef>
            </a:pPr>
            <a:r>
              <a:rPr lang="en-US" sz="2000" dirty="0">
                <a:latin typeface="Calibri" panose="020F0502020204030204" pitchFamily="34" charset="0"/>
                <a:ea typeface="Calibri" panose="020F0502020204030204" pitchFamily="34" charset="0"/>
              </a:rPr>
              <a:t>W</a:t>
            </a:r>
            <a:r>
              <a:rPr lang="en-US" sz="2000" dirty="0">
                <a:effectLst/>
                <a:latin typeface="Calibri" panose="020F0502020204030204" pitchFamily="34" charset="0"/>
                <a:ea typeface="Calibri" panose="020F0502020204030204" pitchFamily="34" charset="0"/>
              </a:rPr>
              <a:t>hen on active duty with the US armed forces (MCL 722.4)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0DD59705-9352-4BA2-B5C2-680C708B7B03}"/>
              </a:ext>
            </a:extLst>
          </p:cNvPr>
          <p:cNvSpPr>
            <a:spLocks noGrp="1"/>
          </p:cNvSpPr>
          <p:nvPr>
            <p:ph type="sldNum" sz="quarter" idx="4"/>
          </p:nvPr>
        </p:nvSpPr>
        <p:spPr/>
        <p:txBody>
          <a:bodyPr/>
          <a:lstStyle/>
          <a:p>
            <a:fld id="{4EFD7088-A482-4B9E-9A53-06305EE0ABFA}" type="slidenum">
              <a:rPr lang="en-US" smtClean="0"/>
              <a:pPr/>
              <a:t>5</a:t>
            </a:fld>
            <a:endParaRPr lang="en-US" dirty="0"/>
          </a:p>
        </p:txBody>
      </p:sp>
      <p:sp>
        <p:nvSpPr>
          <p:cNvPr id="6" name="Title 5">
            <a:extLst>
              <a:ext uri="{FF2B5EF4-FFF2-40B4-BE49-F238E27FC236}">
                <a16:creationId xmlns:a16="http://schemas.microsoft.com/office/drawing/2014/main" id="{C2245AC6-7B80-44B9-8579-A70A690D8E14}"/>
              </a:ext>
            </a:extLst>
          </p:cNvPr>
          <p:cNvSpPr>
            <a:spLocks noGrp="1"/>
          </p:cNvSpPr>
          <p:nvPr>
            <p:ph type="title"/>
          </p:nvPr>
        </p:nvSpPr>
        <p:spPr/>
        <p:txBody>
          <a:bodyPr>
            <a:normAutofit fontScale="90000"/>
          </a:bodyPr>
          <a:lstStyle/>
          <a:p>
            <a:r>
              <a:rPr lang="en-US" dirty="0"/>
              <a:t>FAQ on Michigan Law and Pediatrics</a:t>
            </a:r>
          </a:p>
        </p:txBody>
      </p:sp>
      <p:sp>
        <p:nvSpPr>
          <p:cNvPr id="7" name="Text Placeholder 6">
            <a:extLst>
              <a:ext uri="{FF2B5EF4-FFF2-40B4-BE49-F238E27FC236}">
                <a16:creationId xmlns:a16="http://schemas.microsoft.com/office/drawing/2014/main" id="{601547E3-FAA8-45BF-8BC5-46FF0206C170}"/>
              </a:ext>
            </a:extLst>
          </p:cNvPr>
          <p:cNvSpPr>
            <a:spLocks noGrp="1"/>
          </p:cNvSpPr>
          <p:nvPr>
            <p:ph type="body" idx="20"/>
          </p:nvPr>
        </p:nvSpPr>
        <p:spPr>
          <a:xfrm>
            <a:off x="922300" y="971159"/>
            <a:ext cx="10657922" cy="823912"/>
          </a:xfrm>
        </p:spPr>
        <p:txBody>
          <a:bodyPr/>
          <a:lstStyle/>
          <a:p>
            <a:r>
              <a:rPr lang="en-US" dirty="0"/>
              <a:t>Question 4:  </a:t>
            </a:r>
            <a:r>
              <a:rPr lang="en-US" sz="2400" dirty="0">
                <a:effectLst/>
                <a:latin typeface="Calibri" panose="020F0502020204030204" pitchFamily="34" charset="0"/>
                <a:ea typeface="Calibri" panose="020F0502020204030204" pitchFamily="34" charset="0"/>
              </a:rPr>
              <a:t>What are the specific Michigan regulations on age of the “patient or patient representative”?  </a:t>
            </a:r>
            <a:endParaRPr lang="en-US" sz="2400" dirty="0"/>
          </a:p>
        </p:txBody>
      </p:sp>
    </p:spTree>
    <p:extLst>
      <p:ext uri="{BB962C8B-B14F-4D97-AF65-F5344CB8AC3E}">
        <p14:creationId xmlns:p14="http://schemas.microsoft.com/office/powerpoint/2010/main" val="217173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F33A-5120-4865-887D-569584342299}"/>
              </a:ext>
            </a:extLst>
          </p:cNvPr>
          <p:cNvSpPr>
            <a:spLocks noGrp="1"/>
          </p:cNvSpPr>
          <p:nvPr>
            <p:ph type="sldNum" sz="quarter" idx="4"/>
          </p:nvPr>
        </p:nvSpPr>
        <p:spPr/>
        <p:txBody>
          <a:bodyPr/>
          <a:lstStyle/>
          <a:p>
            <a:fld id="{4EFD7088-A482-4B9E-9A53-06305EE0ABFA}" type="slidenum">
              <a:rPr lang="en-US" smtClean="0"/>
              <a:pPr/>
              <a:t>6</a:t>
            </a:fld>
            <a:endParaRPr lang="en-US" dirty="0"/>
          </a:p>
        </p:txBody>
      </p:sp>
      <p:sp>
        <p:nvSpPr>
          <p:cNvPr id="8" name="Title 7">
            <a:extLst>
              <a:ext uri="{FF2B5EF4-FFF2-40B4-BE49-F238E27FC236}">
                <a16:creationId xmlns:a16="http://schemas.microsoft.com/office/drawing/2014/main" id="{43DA70C5-94D0-417F-B5FC-712BDB1FE6B0}"/>
              </a:ext>
            </a:extLst>
          </p:cNvPr>
          <p:cNvSpPr>
            <a:spLocks noGrp="1"/>
          </p:cNvSpPr>
          <p:nvPr>
            <p:ph type="title"/>
          </p:nvPr>
        </p:nvSpPr>
        <p:spPr>
          <a:xfrm>
            <a:off x="724988" y="1040043"/>
            <a:ext cx="10742023" cy="568323"/>
          </a:xfrm>
        </p:spPr>
        <p:txBody>
          <a:bodyPr>
            <a:normAutofit fontScale="90000"/>
          </a:bodyPr>
          <a:lstStyle/>
          <a:p>
            <a:r>
              <a:rPr lang="en-US" dirty="0"/>
              <a:t>Care Coordination with the School</a:t>
            </a:r>
          </a:p>
        </p:txBody>
      </p:sp>
    </p:spTree>
    <p:extLst>
      <p:ext uri="{BB962C8B-B14F-4D97-AF65-F5344CB8AC3E}">
        <p14:creationId xmlns:p14="http://schemas.microsoft.com/office/powerpoint/2010/main" val="404811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CB36B1E-5DEE-4690-92DF-D6C22BA4BE67}"/>
              </a:ext>
            </a:extLst>
          </p:cNvPr>
          <p:cNvGraphicFramePr>
            <a:graphicFrameLocks noGrp="1"/>
          </p:cNvGraphicFramePr>
          <p:nvPr>
            <p:ph idx="1"/>
          </p:nvPr>
        </p:nvGraphicFramePr>
        <p:xfrm>
          <a:off x="838200" y="1486255"/>
          <a:ext cx="10515600" cy="389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7F41404-8E6C-4CD2-931B-17D74CA7CD9D}"/>
              </a:ext>
            </a:extLst>
          </p:cNvPr>
          <p:cNvSpPr>
            <a:spLocks noGrp="1"/>
          </p:cNvSpPr>
          <p:nvPr>
            <p:ph type="sldNum" sz="quarter" idx="4"/>
          </p:nvPr>
        </p:nvSpPr>
        <p:spPr/>
        <p:txBody>
          <a:bodyPr/>
          <a:lstStyle/>
          <a:p>
            <a:fld id="{4EFD7088-A482-4B9E-9A53-06305EE0ABFA}" type="slidenum">
              <a:rPr lang="en-US" smtClean="0"/>
              <a:pPr/>
              <a:t>7</a:t>
            </a:fld>
            <a:endParaRPr lang="en-US" dirty="0"/>
          </a:p>
        </p:txBody>
      </p:sp>
      <p:sp>
        <p:nvSpPr>
          <p:cNvPr id="6" name="Title 5">
            <a:extLst>
              <a:ext uri="{FF2B5EF4-FFF2-40B4-BE49-F238E27FC236}">
                <a16:creationId xmlns:a16="http://schemas.microsoft.com/office/drawing/2014/main" id="{60DF2F3A-83A2-4537-B6D1-59848FA00B53}"/>
              </a:ext>
            </a:extLst>
          </p:cNvPr>
          <p:cNvSpPr>
            <a:spLocks noGrp="1"/>
          </p:cNvSpPr>
          <p:nvPr>
            <p:ph type="title"/>
          </p:nvPr>
        </p:nvSpPr>
        <p:spPr/>
        <p:txBody>
          <a:bodyPr>
            <a:normAutofit fontScale="90000"/>
          </a:bodyPr>
          <a:lstStyle/>
          <a:p>
            <a:r>
              <a:rPr lang="en-US" dirty="0"/>
              <a:t>Care Coordination:  School </a:t>
            </a:r>
          </a:p>
        </p:txBody>
      </p:sp>
      <p:sp>
        <p:nvSpPr>
          <p:cNvPr id="7" name="Text Placeholder 6">
            <a:extLst>
              <a:ext uri="{FF2B5EF4-FFF2-40B4-BE49-F238E27FC236}">
                <a16:creationId xmlns:a16="http://schemas.microsoft.com/office/drawing/2014/main" id="{D3CDBE11-E858-41FB-AF43-5B7A5132093D}"/>
              </a:ext>
            </a:extLst>
          </p:cNvPr>
          <p:cNvSpPr>
            <a:spLocks noGrp="1"/>
          </p:cNvSpPr>
          <p:nvPr>
            <p:ph type="body" idx="20"/>
          </p:nvPr>
        </p:nvSpPr>
        <p:spPr>
          <a:xfrm>
            <a:off x="695878" y="535582"/>
            <a:ext cx="10657922" cy="823912"/>
          </a:xfrm>
        </p:spPr>
        <p:txBody>
          <a:bodyPr/>
          <a:lstStyle/>
          <a:p>
            <a:r>
              <a:rPr lang="en-US" dirty="0"/>
              <a:t>Common Terms</a:t>
            </a:r>
          </a:p>
        </p:txBody>
      </p:sp>
      <p:sp>
        <p:nvSpPr>
          <p:cNvPr id="10" name="Rectangle: Rounded Corners 9">
            <a:extLst>
              <a:ext uri="{FF2B5EF4-FFF2-40B4-BE49-F238E27FC236}">
                <a16:creationId xmlns:a16="http://schemas.microsoft.com/office/drawing/2014/main" id="{4DE53965-FE95-4366-849D-2EE73A1BED0F}"/>
              </a:ext>
            </a:extLst>
          </p:cNvPr>
          <p:cNvSpPr/>
          <p:nvPr/>
        </p:nvSpPr>
        <p:spPr>
          <a:xfrm>
            <a:off x="953683" y="6267510"/>
            <a:ext cx="10968445" cy="5312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EB3ECD-C65E-4B97-AA3C-36C1F6C66EF7}"/>
              </a:ext>
            </a:extLst>
          </p:cNvPr>
          <p:cNvSpPr txBox="1"/>
          <p:nvPr/>
        </p:nvSpPr>
        <p:spPr>
          <a:xfrm>
            <a:off x="1137037" y="6359992"/>
            <a:ext cx="10785091" cy="400110"/>
          </a:xfrm>
          <a:prstGeom prst="rect">
            <a:avLst/>
          </a:prstGeom>
          <a:noFill/>
        </p:spPr>
        <p:txBody>
          <a:bodyPr wrap="square" rtlCol="0">
            <a:spAutoFit/>
          </a:bodyPr>
          <a:lstStyle/>
          <a:p>
            <a:r>
              <a:rPr lang="en-US" sz="1000" dirty="0">
                <a:hlinkClick r:id="rId8"/>
              </a:rPr>
              <a:t>https://www.michigan.gov/documents/mde/MARSE_Supplemented_with_IDEA_Regs_379598_7.pdf</a:t>
            </a:r>
            <a:endParaRPr lang="en-US" sz="1000" dirty="0"/>
          </a:p>
          <a:p>
            <a:r>
              <a:rPr lang="en-US" sz="1000" dirty="0"/>
              <a:t>https://www.michiganallianceforfamilies.org/section-504/</a:t>
            </a:r>
          </a:p>
        </p:txBody>
      </p:sp>
    </p:spTree>
    <p:extLst>
      <p:ext uri="{BB962C8B-B14F-4D97-AF65-F5344CB8AC3E}">
        <p14:creationId xmlns:p14="http://schemas.microsoft.com/office/powerpoint/2010/main" val="14235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3B76C45-499A-4A02-BF81-6AC835B4A752}"/>
              </a:ext>
            </a:extLst>
          </p:cNvPr>
          <p:cNvGraphicFramePr>
            <a:graphicFrameLocks noGrp="1"/>
          </p:cNvGraphicFramePr>
          <p:nvPr>
            <p:ph idx="1"/>
          </p:nvPr>
        </p:nvGraphicFramePr>
        <p:xfrm>
          <a:off x="1532709" y="1825626"/>
          <a:ext cx="8699862" cy="3895723"/>
        </p:xfrm>
        <a:graphic>
          <a:graphicData uri="http://schemas.openxmlformats.org/drawingml/2006/table">
            <a:tbl>
              <a:tblPr/>
              <a:tblGrid>
                <a:gridCol w="2809382">
                  <a:extLst>
                    <a:ext uri="{9D8B030D-6E8A-4147-A177-3AD203B41FA5}">
                      <a16:colId xmlns:a16="http://schemas.microsoft.com/office/drawing/2014/main" val="1732436134"/>
                    </a:ext>
                  </a:extLst>
                </a:gridCol>
                <a:gridCol w="5890480">
                  <a:extLst>
                    <a:ext uri="{9D8B030D-6E8A-4147-A177-3AD203B41FA5}">
                      <a16:colId xmlns:a16="http://schemas.microsoft.com/office/drawing/2014/main" val="3114696456"/>
                    </a:ext>
                  </a:extLst>
                </a:gridCol>
              </a:tblGrid>
              <a:tr h="299671">
                <a:tc>
                  <a:txBody>
                    <a:bodyPr/>
                    <a:lstStyle/>
                    <a:p>
                      <a:pPr algn="l" fontAlgn="b"/>
                      <a:r>
                        <a:rPr lang="en-US" sz="1900" b="0" i="0" u="none" strike="noStrike">
                          <a:solidFill>
                            <a:srgbClr val="000000"/>
                          </a:solidFill>
                          <a:effectLst/>
                          <a:latin typeface="Arial" panose="020B0604020202020204" pitchFamily="34" charset="0"/>
                        </a:rPr>
                        <a:t>ECDD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900" b="0" i="0" u="none" strike="noStrike">
                          <a:solidFill>
                            <a:srgbClr val="000000"/>
                          </a:solidFill>
                          <a:effectLst/>
                          <a:latin typeface="Arial" panose="020B0604020202020204" pitchFamily="34" charset="0"/>
                        </a:rPr>
                        <a:t>Early Childhood Developmental Disability</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64250066"/>
                  </a:ext>
                </a:extLst>
              </a:tr>
              <a:tr h="299671">
                <a:tc>
                  <a:txBody>
                    <a:bodyPr/>
                    <a:lstStyle/>
                    <a:p>
                      <a:pPr algn="l" fontAlgn="b"/>
                      <a:r>
                        <a:rPr lang="en-US" sz="1900" b="0" i="0" u="none" strike="noStrike">
                          <a:solidFill>
                            <a:srgbClr val="000000"/>
                          </a:solidFill>
                          <a:effectLst/>
                          <a:latin typeface="Arial" panose="020B0604020202020204" pitchFamily="34" charset="0"/>
                        </a:rPr>
                        <a:t>SLD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900" b="0" i="0" u="none" strike="noStrike">
                          <a:solidFill>
                            <a:srgbClr val="000000"/>
                          </a:solidFill>
                          <a:effectLst/>
                          <a:latin typeface="Arial" panose="020B0604020202020204" pitchFamily="34" charset="0"/>
                        </a:rPr>
                        <a:t>Specific Learning Disability</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69074709"/>
                  </a:ext>
                </a:extLst>
              </a:tr>
              <a:tr h="299671">
                <a:tc>
                  <a:txBody>
                    <a:bodyPr/>
                    <a:lstStyle/>
                    <a:p>
                      <a:pPr algn="l" fontAlgn="b"/>
                      <a:r>
                        <a:rPr lang="en-US" sz="1900" b="0" i="0" u="none" strike="noStrike">
                          <a:solidFill>
                            <a:srgbClr val="000000"/>
                          </a:solidFill>
                          <a:effectLst/>
                          <a:latin typeface="Arial" panose="020B0604020202020204" pitchFamily="34" charset="0"/>
                        </a:rPr>
                        <a:t>SLI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900" b="0" i="0" u="none" strike="noStrike">
                          <a:solidFill>
                            <a:srgbClr val="000000"/>
                          </a:solidFill>
                          <a:effectLst/>
                          <a:latin typeface="Arial" panose="020B0604020202020204" pitchFamily="34" charset="0"/>
                        </a:rPr>
                        <a:t>Speech and Language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76693261"/>
                  </a:ext>
                </a:extLst>
              </a:tr>
              <a:tr h="299671">
                <a:tc>
                  <a:txBody>
                    <a:bodyPr/>
                    <a:lstStyle/>
                    <a:p>
                      <a:pPr algn="l" fontAlgn="b"/>
                      <a:r>
                        <a:rPr lang="en-US" sz="1900" b="0" i="0" u="none" strike="noStrike">
                          <a:solidFill>
                            <a:srgbClr val="000000"/>
                          </a:solidFill>
                          <a:effectLst/>
                          <a:latin typeface="Arial" panose="020B0604020202020204" pitchFamily="34" charset="0"/>
                        </a:rPr>
                        <a:t>CI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900" b="0" i="0" u="none" strike="noStrike">
                          <a:solidFill>
                            <a:srgbClr val="000000"/>
                          </a:solidFill>
                          <a:effectLst/>
                          <a:latin typeface="Arial" panose="020B0604020202020204" pitchFamily="34" charset="0"/>
                        </a:rPr>
                        <a:t>Cognitively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80174430"/>
                  </a:ext>
                </a:extLst>
              </a:tr>
              <a:tr h="299671">
                <a:tc>
                  <a:txBody>
                    <a:bodyPr/>
                    <a:lstStyle/>
                    <a:p>
                      <a:pPr algn="l" fontAlgn="b"/>
                      <a:r>
                        <a:rPr lang="en-US" sz="1900" b="0" i="0" u="none" strike="noStrike">
                          <a:solidFill>
                            <a:srgbClr val="000000"/>
                          </a:solidFill>
                          <a:effectLst/>
                          <a:latin typeface="Arial" panose="020B0604020202020204" pitchFamily="34" charset="0"/>
                        </a:rPr>
                        <a:t>ASD or AI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900" b="0" i="0" u="none" strike="noStrike">
                          <a:solidFill>
                            <a:srgbClr val="000000"/>
                          </a:solidFill>
                          <a:effectLst/>
                          <a:latin typeface="Arial" panose="020B0604020202020204" pitchFamily="34" charset="0"/>
                        </a:rPr>
                        <a:t>Autistically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68600382"/>
                  </a:ext>
                </a:extLst>
              </a:tr>
              <a:tr h="299671">
                <a:tc>
                  <a:txBody>
                    <a:bodyPr/>
                    <a:lstStyle/>
                    <a:p>
                      <a:pPr algn="l" fontAlgn="b"/>
                      <a:r>
                        <a:rPr lang="en-US" sz="1900" b="0" i="0" u="none" strike="noStrike">
                          <a:solidFill>
                            <a:srgbClr val="000000"/>
                          </a:solidFill>
                          <a:effectLst/>
                          <a:latin typeface="Arial" panose="020B0604020202020204" pitchFamily="34" charset="0"/>
                        </a:rPr>
                        <a:t>EI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900" b="0" i="0" u="none" strike="noStrike" dirty="0">
                          <a:solidFill>
                            <a:srgbClr val="000000"/>
                          </a:solidFill>
                          <a:effectLst/>
                          <a:latin typeface="Arial" panose="020B0604020202020204" pitchFamily="34" charset="0"/>
                        </a:rPr>
                        <a:t>Emotionally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05032260"/>
                  </a:ext>
                </a:extLst>
              </a:tr>
              <a:tr h="299671">
                <a:tc>
                  <a:txBody>
                    <a:bodyPr/>
                    <a:lstStyle/>
                    <a:p>
                      <a:pPr algn="l" fontAlgn="b"/>
                      <a:r>
                        <a:rPr lang="en-US" sz="1900" b="0" i="0" u="none" strike="noStrike">
                          <a:solidFill>
                            <a:srgbClr val="000000"/>
                          </a:solidFill>
                          <a:effectLst/>
                          <a:latin typeface="Arial" panose="020B0604020202020204" pitchFamily="34" charset="0"/>
                        </a:rPr>
                        <a:t>HI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a:solidFill>
                            <a:srgbClr val="000000"/>
                          </a:solidFill>
                          <a:effectLst/>
                          <a:latin typeface="Arial" panose="020B0604020202020204" pitchFamily="34" charset="0"/>
                        </a:rPr>
                        <a:t>Hearing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19249181"/>
                  </a:ext>
                </a:extLst>
              </a:tr>
              <a:tr h="299671">
                <a:tc>
                  <a:txBody>
                    <a:bodyPr/>
                    <a:lstStyle/>
                    <a:p>
                      <a:pPr algn="l" fontAlgn="b"/>
                      <a:r>
                        <a:rPr lang="en-US" sz="1900" b="0" i="0" u="none" strike="noStrike">
                          <a:solidFill>
                            <a:srgbClr val="000000"/>
                          </a:solidFill>
                          <a:effectLst/>
                          <a:latin typeface="Arial" panose="020B0604020202020204" pitchFamily="34" charset="0"/>
                        </a:rPr>
                        <a:t>VI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a:solidFill>
                            <a:srgbClr val="000000"/>
                          </a:solidFill>
                          <a:effectLst/>
                          <a:latin typeface="Arial" panose="020B0604020202020204" pitchFamily="34" charset="0"/>
                        </a:rPr>
                        <a:t>Visually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10809211"/>
                  </a:ext>
                </a:extLst>
              </a:tr>
              <a:tr h="299671">
                <a:tc>
                  <a:txBody>
                    <a:bodyPr/>
                    <a:lstStyle/>
                    <a:p>
                      <a:pPr algn="l" fontAlgn="b"/>
                      <a:r>
                        <a:rPr lang="en-US" sz="1900" b="0" i="0" u="none" strike="noStrike">
                          <a:solidFill>
                            <a:srgbClr val="000000"/>
                          </a:solidFill>
                          <a:effectLst/>
                          <a:latin typeface="Arial" panose="020B0604020202020204" pitchFamily="34" charset="0"/>
                        </a:rPr>
                        <a:t>DB</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a:solidFill>
                            <a:srgbClr val="000000"/>
                          </a:solidFill>
                          <a:effectLst/>
                          <a:latin typeface="Arial" panose="020B0604020202020204" pitchFamily="34" charset="0"/>
                        </a:rPr>
                        <a:t>Deaf/Blindness</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44999122"/>
                  </a:ext>
                </a:extLst>
              </a:tr>
              <a:tr h="299671">
                <a:tc>
                  <a:txBody>
                    <a:bodyPr/>
                    <a:lstStyle/>
                    <a:p>
                      <a:pPr algn="l" fontAlgn="b"/>
                      <a:r>
                        <a:rPr lang="en-US" sz="1900" b="0" i="0" u="none" strike="noStrike">
                          <a:solidFill>
                            <a:srgbClr val="000000"/>
                          </a:solidFill>
                          <a:effectLst/>
                          <a:latin typeface="Arial" panose="020B0604020202020204" pitchFamily="34" charset="0"/>
                        </a:rPr>
                        <a:t>OHI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dirty="0">
                          <a:solidFill>
                            <a:srgbClr val="000000"/>
                          </a:solidFill>
                          <a:effectLst/>
                          <a:latin typeface="Arial" panose="020B0604020202020204" pitchFamily="34" charset="0"/>
                        </a:rPr>
                        <a:t>Other wise Health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81582544"/>
                  </a:ext>
                </a:extLst>
              </a:tr>
              <a:tr h="299671">
                <a:tc>
                  <a:txBody>
                    <a:bodyPr/>
                    <a:lstStyle/>
                    <a:p>
                      <a:pPr algn="l" fontAlgn="b"/>
                      <a:r>
                        <a:rPr lang="en-US" sz="1900" b="0" i="0" u="none" strike="noStrike">
                          <a:solidFill>
                            <a:srgbClr val="000000"/>
                          </a:solidFill>
                          <a:effectLst/>
                          <a:latin typeface="Arial" panose="020B0604020202020204" pitchFamily="34" charset="0"/>
                        </a:rPr>
                        <a:t>PI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a:solidFill>
                            <a:srgbClr val="000000"/>
                          </a:solidFill>
                          <a:effectLst/>
                          <a:latin typeface="Arial" panose="020B0604020202020204" pitchFamily="34" charset="0"/>
                        </a:rPr>
                        <a:t>Physically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84487829"/>
                  </a:ext>
                </a:extLst>
              </a:tr>
              <a:tr h="299671">
                <a:tc>
                  <a:txBody>
                    <a:bodyPr/>
                    <a:lstStyle/>
                    <a:p>
                      <a:pPr algn="l" fontAlgn="b"/>
                      <a:r>
                        <a:rPr lang="en-US" sz="1900" b="0" i="0" u="none" strike="noStrike">
                          <a:solidFill>
                            <a:srgbClr val="000000"/>
                          </a:solidFill>
                          <a:effectLst/>
                          <a:latin typeface="Arial" panose="020B0604020202020204" pitchFamily="34" charset="0"/>
                        </a:rPr>
                        <a:t>TBI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900" b="0" i="0" u="none" strike="noStrike">
                          <a:solidFill>
                            <a:srgbClr val="000000"/>
                          </a:solidFill>
                          <a:effectLst/>
                          <a:latin typeface="Arial" panose="020B0604020202020204" pitchFamily="34" charset="0"/>
                        </a:rPr>
                        <a:t>Traumatic Brain Injury</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88472970"/>
                  </a:ext>
                </a:extLst>
              </a:tr>
              <a:tr h="299671">
                <a:tc>
                  <a:txBody>
                    <a:bodyPr/>
                    <a:lstStyle/>
                    <a:p>
                      <a:pPr algn="l" fontAlgn="b"/>
                      <a:r>
                        <a:rPr lang="en-US" sz="1900" b="0" i="0" u="none" strike="noStrike">
                          <a:solidFill>
                            <a:srgbClr val="000000"/>
                          </a:solidFill>
                          <a:effectLst/>
                          <a:latin typeface="Arial" panose="020B0604020202020204" pitchFamily="34" charset="0"/>
                        </a:rPr>
                        <a:t>SXI</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900" b="0" i="0" u="none" strike="noStrike" dirty="0">
                          <a:solidFill>
                            <a:srgbClr val="000000"/>
                          </a:solidFill>
                          <a:effectLst/>
                          <a:latin typeface="Arial" panose="020B0604020202020204" pitchFamily="34" charset="0"/>
                        </a:rPr>
                        <a:t>Multiply Severely Impaired</a:t>
                      </a:r>
                    </a:p>
                  </a:txBody>
                  <a:tcPr marL="5993" marR="5993" marT="59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44670781"/>
                  </a:ext>
                </a:extLst>
              </a:tr>
            </a:tbl>
          </a:graphicData>
        </a:graphic>
      </p:graphicFrame>
      <p:sp>
        <p:nvSpPr>
          <p:cNvPr id="5" name="Slide Number Placeholder 4">
            <a:extLst>
              <a:ext uri="{FF2B5EF4-FFF2-40B4-BE49-F238E27FC236}">
                <a16:creationId xmlns:a16="http://schemas.microsoft.com/office/drawing/2014/main" id="{09A888E3-2C11-4957-AF5A-47B625FF54B3}"/>
              </a:ext>
            </a:extLst>
          </p:cNvPr>
          <p:cNvSpPr>
            <a:spLocks noGrp="1"/>
          </p:cNvSpPr>
          <p:nvPr>
            <p:ph type="sldNum" sz="quarter" idx="4"/>
          </p:nvPr>
        </p:nvSpPr>
        <p:spPr/>
        <p:txBody>
          <a:bodyPr/>
          <a:lstStyle/>
          <a:p>
            <a:fld id="{4EFD7088-A482-4B9E-9A53-06305EE0ABFA}" type="slidenum">
              <a:rPr lang="en-US" smtClean="0"/>
              <a:pPr/>
              <a:t>8</a:t>
            </a:fld>
            <a:endParaRPr lang="en-US" dirty="0"/>
          </a:p>
        </p:txBody>
      </p:sp>
      <p:sp>
        <p:nvSpPr>
          <p:cNvPr id="7" name="Text Placeholder 6">
            <a:extLst>
              <a:ext uri="{FF2B5EF4-FFF2-40B4-BE49-F238E27FC236}">
                <a16:creationId xmlns:a16="http://schemas.microsoft.com/office/drawing/2014/main" id="{E5566C90-0041-4D99-877C-6286D6EE4087}"/>
              </a:ext>
            </a:extLst>
          </p:cNvPr>
          <p:cNvSpPr>
            <a:spLocks noGrp="1"/>
          </p:cNvSpPr>
          <p:nvPr>
            <p:ph type="body" idx="20"/>
          </p:nvPr>
        </p:nvSpPr>
        <p:spPr/>
        <p:txBody>
          <a:bodyPr/>
          <a:lstStyle/>
          <a:p>
            <a:r>
              <a:rPr lang="en-US"/>
              <a:t>Qualifying Special Education Conditions</a:t>
            </a:r>
            <a:endParaRPr lang="en-US" dirty="0"/>
          </a:p>
        </p:txBody>
      </p:sp>
      <p:sp>
        <p:nvSpPr>
          <p:cNvPr id="8" name="Title 5">
            <a:extLst>
              <a:ext uri="{FF2B5EF4-FFF2-40B4-BE49-F238E27FC236}">
                <a16:creationId xmlns:a16="http://schemas.microsoft.com/office/drawing/2014/main" id="{F35AF998-08B2-40F5-93DE-DA6EED8DA1A3}"/>
              </a:ext>
            </a:extLst>
          </p:cNvPr>
          <p:cNvSpPr>
            <a:spLocks noGrp="1"/>
          </p:cNvSpPr>
          <p:nvPr>
            <p:ph type="title"/>
          </p:nvPr>
        </p:nvSpPr>
        <p:spPr>
          <a:xfrm>
            <a:off x="611188" y="365125"/>
            <a:ext cx="10742612" cy="568325"/>
          </a:xfrm>
        </p:spPr>
        <p:txBody>
          <a:bodyPr>
            <a:normAutofit fontScale="90000"/>
          </a:bodyPr>
          <a:lstStyle/>
          <a:p>
            <a:r>
              <a:rPr lang="en-US"/>
              <a:t>Care Coordination:  School </a:t>
            </a:r>
            <a:endParaRPr lang="en-US" dirty="0"/>
          </a:p>
        </p:txBody>
      </p:sp>
      <p:sp>
        <p:nvSpPr>
          <p:cNvPr id="12" name="TextBox 11">
            <a:extLst>
              <a:ext uri="{FF2B5EF4-FFF2-40B4-BE49-F238E27FC236}">
                <a16:creationId xmlns:a16="http://schemas.microsoft.com/office/drawing/2014/main" id="{A7A7E1FB-3DDF-4A4C-8412-AC664B98B924}"/>
              </a:ext>
            </a:extLst>
          </p:cNvPr>
          <p:cNvSpPr txBox="1"/>
          <p:nvPr/>
        </p:nvSpPr>
        <p:spPr>
          <a:xfrm>
            <a:off x="933186" y="6415801"/>
            <a:ext cx="10647036" cy="246221"/>
          </a:xfrm>
          <a:prstGeom prst="rect">
            <a:avLst/>
          </a:prstGeom>
          <a:solidFill>
            <a:srgbClr val="EAEAEA"/>
          </a:solidFill>
        </p:spPr>
        <p:txBody>
          <a:bodyPr wrap="square" rtlCol="0">
            <a:spAutoFit/>
          </a:bodyPr>
          <a:lstStyle/>
          <a:p>
            <a:r>
              <a:rPr lang="en-US" sz="1000" dirty="0">
                <a:hlinkClick r:id="rId2"/>
              </a:rPr>
              <a:t>https://www.michigan.gov/documents/mde/MARSE_Supplemented_with_IDEA_Regs_379598_7.pdf</a:t>
            </a:r>
            <a:endParaRPr lang="en-US" sz="1000" dirty="0"/>
          </a:p>
        </p:txBody>
      </p:sp>
    </p:spTree>
    <p:extLst>
      <p:ext uri="{BB962C8B-B14F-4D97-AF65-F5344CB8AC3E}">
        <p14:creationId xmlns:p14="http://schemas.microsoft.com/office/powerpoint/2010/main" val="16335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2FE8F-5AEB-4A2E-B8F1-0A0A189F3CF4}"/>
              </a:ext>
            </a:extLst>
          </p:cNvPr>
          <p:cNvSpPr>
            <a:spLocks noGrp="1"/>
          </p:cNvSpPr>
          <p:nvPr>
            <p:ph type="body" sz="quarter" idx="14"/>
          </p:nvPr>
        </p:nvSpPr>
        <p:spPr/>
        <p:txBody>
          <a:bodyPr/>
          <a:lstStyle/>
          <a:p>
            <a:pPr marL="0" indent="0">
              <a:buNone/>
            </a:pPr>
            <a:r>
              <a:rPr lang="en-US" dirty="0"/>
              <a:t>If the adolescent has a Socioeconomic (SES) disability:</a:t>
            </a:r>
          </a:p>
          <a:p>
            <a:r>
              <a:rPr lang="en-US" dirty="0"/>
              <a:t>Assist the parent/guardian in requesting an Individualize Education Plan (IEP) in writing</a:t>
            </a:r>
          </a:p>
          <a:p>
            <a:r>
              <a:rPr lang="en-US" dirty="0"/>
              <a:t>Coach or mentor the parent in preparing for the IEP Team Meeting </a:t>
            </a:r>
            <a:r>
              <a:rPr lang="en-US" dirty="0">
                <a:highlight>
                  <a:srgbClr val="EAEAEA"/>
                </a:highlight>
              </a:rPr>
              <a:t> </a:t>
            </a:r>
            <a:r>
              <a:rPr lang="en-US" dirty="0"/>
              <a:t>or refer them to a local agency that can guide them</a:t>
            </a:r>
          </a:p>
          <a:p>
            <a:pPr marL="0" indent="0">
              <a:buNone/>
            </a:pPr>
            <a:endParaRPr lang="en-US" dirty="0"/>
          </a:p>
          <a:p>
            <a:pPr marL="0" indent="0">
              <a:buNone/>
            </a:pPr>
            <a:r>
              <a:rPr lang="en-US" dirty="0"/>
              <a:t>School Social Worker coordination actions</a:t>
            </a:r>
          </a:p>
          <a:p>
            <a:r>
              <a:rPr lang="en-US" dirty="0"/>
              <a:t>Obtain a release of information/consent to allow communications with the school social worker</a:t>
            </a:r>
          </a:p>
          <a:p>
            <a:r>
              <a:rPr lang="en-US" dirty="0"/>
              <a:t>Review the adolescents needs with the social worker and determine his/her ability to provide supportive services</a:t>
            </a:r>
          </a:p>
          <a:p>
            <a:pPr marL="0" indent="0">
              <a:buNone/>
            </a:pPr>
            <a:endParaRPr lang="en-US" dirty="0"/>
          </a:p>
        </p:txBody>
      </p:sp>
      <p:sp>
        <p:nvSpPr>
          <p:cNvPr id="3" name="Title 2">
            <a:extLst>
              <a:ext uri="{FF2B5EF4-FFF2-40B4-BE49-F238E27FC236}">
                <a16:creationId xmlns:a16="http://schemas.microsoft.com/office/drawing/2014/main" id="{C2C17132-FCB5-484E-A803-2A94FC6BFEDB}"/>
              </a:ext>
            </a:extLst>
          </p:cNvPr>
          <p:cNvSpPr>
            <a:spLocks noGrp="1"/>
          </p:cNvSpPr>
          <p:nvPr>
            <p:ph type="title"/>
          </p:nvPr>
        </p:nvSpPr>
        <p:spPr>
          <a:xfrm>
            <a:off x="509451" y="251420"/>
            <a:ext cx="10742023" cy="568323"/>
          </a:xfrm>
        </p:spPr>
        <p:txBody>
          <a:bodyPr>
            <a:normAutofit fontScale="90000"/>
          </a:bodyPr>
          <a:lstStyle/>
          <a:p>
            <a:r>
              <a:rPr lang="en-US" dirty="0"/>
              <a:t>Considerations</a:t>
            </a:r>
          </a:p>
        </p:txBody>
      </p:sp>
      <p:sp>
        <p:nvSpPr>
          <p:cNvPr id="4" name="Text Placeholder 3">
            <a:extLst>
              <a:ext uri="{FF2B5EF4-FFF2-40B4-BE49-F238E27FC236}">
                <a16:creationId xmlns:a16="http://schemas.microsoft.com/office/drawing/2014/main" id="{B2F26D78-4989-4D79-8A60-BE6C15A26A18}"/>
              </a:ext>
            </a:extLst>
          </p:cNvPr>
          <p:cNvSpPr>
            <a:spLocks noGrp="1"/>
          </p:cNvSpPr>
          <p:nvPr>
            <p:ph type="body" idx="20"/>
          </p:nvPr>
        </p:nvSpPr>
        <p:spPr/>
        <p:txBody>
          <a:bodyPr/>
          <a:lstStyle/>
          <a:p>
            <a:r>
              <a:rPr lang="en-US" dirty="0" err="1"/>
              <a:t>CoCM</a:t>
            </a:r>
            <a:r>
              <a:rPr lang="en-US" dirty="0"/>
              <a:t> – School Coordination</a:t>
            </a:r>
          </a:p>
        </p:txBody>
      </p:sp>
      <p:sp>
        <p:nvSpPr>
          <p:cNvPr id="7" name="Slide Number Placeholder 6">
            <a:extLst>
              <a:ext uri="{FF2B5EF4-FFF2-40B4-BE49-F238E27FC236}">
                <a16:creationId xmlns:a16="http://schemas.microsoft.com/office/drawing/2014/main" id="{12185198-BD1B-49AC-BFC6-47D0B920C073}"/>
              </a:ext>
            </a:extLst>
          </p:cNvPr>
          <p:cNvSpPr>
            <a:spLocks noGrp="1"/>
          </p:cNvSpPr>
          <p:nvPr>
            <p:ph type="sldNum" sz="quarter" idx="4"/>
          </p:nvPr>
        </p:nvSpPr>
        <p:spPr/>
        <p:txBody>
          <a:bodyPr/>
          <a:lstStyle/>
          <a:p>
            <a:fld id="{4EFD7088-A482-4B9E-9A53-06305EE0ABFA}" type="slidenum">
              <a:rPr lang="en-US" smtClean="0"/>
              <a:pPr/>
              <a:t>9</a:t>
            </a:fld>
            <a:endParaRPr lang="en-US" dirty="0"/>
          </a:p>
        </p:txBody>
      </p:sp>
    </p:spTree>
    <p:extLst>
      <p:ext uri="{BB962C8B-B14F-4D97-AF65-F5344CB8AC3E}">
        <p14:creationId xmlns:p14="http://schemas.microsoft.com/office/powerpoint/2010/main" val="1874731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9730</TotalTime>
  <Words>2127</Words>
  <Application>Microsoft Office PowerPoint</Application>
  <PresentationFormat>Widescreen</PresentationFormat>
  <Paragraphs>210</Paragraphs>
  <Slides>20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Heebo</vt:lpstr>
      <vt:lpstr>Horizon</vt:lpstr>
      <vt:lpstr>Railway</vt:lpstr>
      <vt:lpstr>Raleway</vt:lpstr>
      <vt:lpstr>Raleway Black</vt:lpstr>
      <vt:lpstr>Tahoma</vt:lpstr>
      <vt:lpstr>Office Theme</vt:lpstr>
      <vt:lpstr>Care Coordination Considerations </vt:lpstr>
      <vt:lpstr>FAQ on Michigan Law and Pediatrics</vt:lpstr>
      <vt:lpstr>FAQ on Michigan Law and Pediatrics</vt:lpstr>
      <vt:lpstr>FAQ on Michigan Law and Pediatrics</vt:lpstr>
      <vt:lpstr>FAQ on Michigan Law and Pediatrics</vt:lpstr>
      <vt:lpstr>Care Coordination with the School</vt:lpstr>
      <vt:lpstr>Care Coordination:  School </vt:lpstr>
      <vt:lpstr>Care Coordination:  School </vt:lpstr>
      <vt:lpstr>Considerations</vt:lpstr>
      <vt:lpstr>School Social Worker</vt:lpstr>
      <vt:lpstr>School Social Worker</vt:lpstr>
      <vt:lpstr>Care Coordination </vt:lpstr>
      <vt:lpstr>Foster Care</vt:lpstr>
      <vt:lpstr>Foster Care</vt:lpstr>
      <vt:lpstr>Foster Care</vt:lpstr>
      <vt:lpstr>Child Protective Services</vt:lpstr>
      <vt:lpstr>CPS </vt:lpstr>
      <vt:lpstr>CPS</vt:lpstr>
      <vt:lpstr>Care Coordination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Carr</dc:creator>
  <cp:lastModifiedBy>Fraley, Sarah</cp:lastModifiedBy>
  <cp:revision>57</cp:revision>
  <dcterms:created xsi:type="dcterms:W3CDTF">2021-05-12T19:56:30Z</dcterms:created>
  <dcterms:modified xsi:type="dcterms:W3CDTF">2021-08-31T14:03:50Z</dcterms:modified>
</cp:coreProperties>
</file>